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8.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21"/>
  </p:notesMasterIdLst>
  <p:sldIdLst>
    <p:sldId id="256" r:id="rId2"/>
    <p:sldId id="264" r:id="rId3"/>
    <p:sldId id="259" r:id="rId4"/>
    <p:sldId id="284" r:id="rId5"/>
    <p:sldId id="268" r:id="rId6"/>
    <p:sldId id="287" r:id="rId7"/>
    <p:sldId id="275" r:id="rId8"/>
    <p:sldId id="288" r:id="rId9"/>
    <p:sldId id="285" r:id="rId10"/>
    <p:sldId id="290" r:id="rId11"/>
    <p:sldId id="272" r:id="rId12"/>
    <p:sldId id="274" r:id="rId13"/>
    <p:sldId id="283" r:id="rId14"/>
    <p:sldId id="260" r:id="rId15"/>
    <p:sldId id="289" r:id="rId16"/>
    <p:sldId id="277" r:id="rId17"/>
    <p:sldId id="273" r:id="rId18"/>
    <p:sldId id="282" r:id="rId19"/>
    <p:sldId id="28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7030"/>
  </p:normalViewPr>
  <p:slideViewPr>
    <p:cSldViewPr snapToGrid="0" snapToObjects="1">
      <p:cViewPr varScale="1">
        <p:scale>
          <a:sx n="110" d="100"/>
          <a:sy n="110" d="100"/>
        </p:scale>
        <p:origin x="5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25.589"/>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43.987"/>
    </inkml:context>
    <inkml:brush xml:id="br0">
      <inkml:brushProperty name="width" value="0.05" units="cm"/>
      <inkml:brushProperty name="height" value="0.05" units="cm"/>
      <inkml:brushProperty name="color" value="#FFFFFF"/>
    </inkml:brush>
  </inkml:definitions>
  <inkml:trace contextRef="#ctx0" brushRef="#br0">1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44.714"/>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45.230"/>
    </inkml:context>
    <inkml:brush xml:id="br0">
      <inkml:brushProperty name="width" value="0.05" units="cm"/>
      <inkml:brushProperty name="height" value="0.05" units="cm"/>
      <inkml:brushProperty name="color" value="#FFFFFF"/>
    </inkml:brush>
  </inkml:definitions>
  <inkml:trace contextRef="#ctx0" brushRef="#br0">1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45.550"/>
    </inkml:context>
    <inkml:brush xml:id="br0">
      <inkml:brushProperty name="width" value="0.05" units="cm"/>
      <inkml:brushProperty name="height" value="0.05" units="cm"/>
      <inkml:brushProperty name="color" value="#FFFFFF"/>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45.778"/>
    </inkml:context>
    <inkml:brush xml:id="br0">
      <inkml:brushProperty name="width" value="0.05" units="cm"/>
      <inkml:brushProperty name="height" value="0.05" units="cm"/>
      <inkml:brushProperty name="color" value="#FFFFFF"/>
    </inkml:brush>
  </inkml:definitions>
  <inkml:trace contextRef="#ctx0" brushRef="#br0">1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46"/>
    </inkml:context>
    <inkml:brush xml:id="br0">
      <inkml:brushProperty name="width" value="0.05" units="cm"/>
      <inkml:brushProperty name="height" value="0.05" units="cm"/>
      <inkml:brushProperty name="color" value="#FFFFFF"/>
    </inkml:brush>
  </inkml:definitions>
  <inkml:trace contextRef="#ctx0" brushRef="#br0">1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46.463"/>
    </inkml:context>
    <inkml:brush xml:id="br0">
      <inkml:brushProperty name="width" value="0.05" units="cm"/>
      <inkml:brushProperty name="height" value="0.05" units="cm"/>
      <inkml:brushProperty name="color" value="#FFFFFF"/>
    </inkml:brush>
  </inkml:definitions>
  <inkml:trace contextRef="#ctx0" brushRef="#br0">1 0 24575,'0'5'0,"0"-1"0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46.863"/>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47.796"/>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58.779"/>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27.075"/>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5:01.240"/>
    </inkml:context>
    <inkml:brush xml:id="br0">
      <inkml:brushProperty name="width" value="0.05" units="cm"/>
      <inkml:brushProperty name="height" value="0.05" units="cm"/>
      <inkml:brushProperty name="color" value="#FFFFFF"/>
    </inkml:brush>
  </inkml:definitions>
  <inkml:trace contextRef="#ctx0" brushRef="#br0">1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4:37.902"/>
    </inkml:context>
    <inkml:brush xml:id="br0">
      <inkml:brushProperty name="width" value="0.2" units="cm"/>
      <inkml:brushProperty name="height" value="0.2" units="cm"/>
      <inkml:brushProperty name="color" value="#FFFFFF"/>
    </inkml:brush>
  </inkml:definitions>
  <inkml:trace contextRef="#ctx0" brushRef="#br0">1 1 24575,'0'36'0,"0"3"0,0-18 0,0 11 0,0-5 0,0 0 0,0 4 0,0 3 0,0-6 0,0 10 0,0-11 0,0 0 0,0 4 0,0-10 0,0 5 0,0-6 0,0 0 0,0 0 0,0-5 0,0 3 0,0-3 0,0 5 0,0-5 0,0 4 0,0-9 0,0 9 0,0-9 0,0 9 0,0-9 0,0 4 0,0 0 0,0-4 0,0 8 0,0-7 0,0 2 0,0 1 0,0 1 0,0 0 0,0 4 0,4-4 0,-3 5 0,8-5 0,-8 4 0,3-4 0,0 5 0,-3 0 0,4-5 0,-5 3 0,4-8 0,-3 9 0,3-4 0,-4 0 0,4 4 0,-3-4 0,4 5 0,-5 0 0,0 0 0,4-1 0,-3 1 0,3 6 0,-4-5 0,0 5 0,5-6 0,-4 0 0,3 5 0,-4-3 0,0 3 0,5-5 0,-4 6 0,3-5 0,-4 4 0,5-5 0,-4 6 0,3-5 0,-4 5 0,0-6 0,5 0 0,-4-1 0,3 10 0,-4-7 0,0 7 0,5-3 0,-4-5 0,4 5 0,-5-7 0,0 1 0,4-5 0,-3 4 0,3-4 0,-4 5 0,0 0 0,0-5 0,5 4 0,-4-4 0,3 4 0,-4-4 0,0 4 0,4-9 0,-3 9 0,3-9 0,-4 4 0,4 0 0,-2-4 0,2 9 0,0-9 0,-3 4 0,3-1 0,-4-2 0,4 2 0,-3 1 0,3-4 0,-4 4 0,4-5 0,-3 5 0,3 0 0,0 1 0,-3-2 0,3-4 0,0 0 0,-3 5 0,3-4 0,-4 4 0,0-5 0,4 0 0,-3 0 0,3 0 0,-4 0 0,4 0 0,-3 0 0,3 0 0,0 0 0,-3 0 0,3 0 0,-4 0 0,0 0 0,4 0 0,-3 0 0,3-1 0,-4 1 0,4 0 0,-3 0 0,3 0 0,-4 0 0,0 5 0,4-4 0,-3 4 0,3-5 0,0 0 0,-3 5 0,3-4 0,-4 9 0,0-9 0,4 4 0,-3 0 0,7-4 0,-7 4 0,3 0 0,-4-4 0,0 8 0,4-7 0,-3 7 0,3-8 0,0 4 0,-3 0 0,3-4 0,-4 9 0,0-9 0,4 4 0,-3-5 0,3 0 0,-4 5 0,0-4 0,4 4 0,-3-5 0,3 5 0,-4-4 0,0 4 0,0-5 0,0 4 0,0-2 0,0 2 0,0-4 0,0 5 0,0-4 0,0 4 0,0-5 0,4 5 0,-3 0 0,3 1 0,-4-2 0,0-4 0,0 5 0,0-4 0,0 4 0,0-5 0,0 0 0,0 0 0,0 0 0,0 0 0,0 0 0,0 0 0,0 0 0,0 0 0,0 0 0,0 0 0,0 0 0,0 0 0,0-1 0,0 1 0,0 0 0,-8-20 0,-2 2 0,-5-18 0,0 1 0,5-1 0,-6-5 0,9-1 0,-8-6 0,8 4 0,1 2 0,1 1 0,5 11 0,0-4 0,0 5 0,0 5 0,0-4 0,0 9 0,0-9 0,0 4 0,0 0 0,0 1 0,0 0 0,0 4 0,0-4 0,0 5 0,0 0 0,0 0 0,0 1 0,0-1 0,0 1 0,0-1 0,0 1 0,0-1 0,0 0 0,0 0 0,0 1 0,0-1 0,0 0 0,0 0 0,0 0 0,0 0 0,0-5 0,0 4 0,0-9 0,0 4 0,0-5 0,0 5 0,0-3 0,0 7 0,0-7 0,-4 8 0,3-9 0,-3 9 0,0-4 0,3 5 0,-7 4 0,4 1 0,-5 4 0,1 0 0,-1-3 0,1 2 0,3-7 0,-8 2 0,7-3 0,-8 0 0,5 0 0,0 0 0,0 4 0,1 1 0,3 12 0,1 2 0,4 9 0,0 1 0,0 5 0,0-3 0,0 3 0,0-5 0,0 6 0,0-5 0,0 5 0,0-6 0,0-1 0,0 1 0,0 0 0,0-5 0,0 4 0,0-9 0,0 4 0,0-5 0,0 0 0,0 0 0,0 0 0,0 0 0,0 0 0,0 0 0,0 0 0,0 0 0,0 0 0,0 0 0,0-1 0,0 1 0,0 0 0,0 0 0,0-1 0,0 1 0,0 0 0,0-1 0,0 1 0,0-1 0,0 1 0,0 0 0,0-1 0,0 1 0,0 0 0,0 0 0,0-1 0,0 1 0,0 0 0,0-1 0,0 1 0,0 0 0,0 0 0,0 0 0,0 0 0,0 0 0,0 0 0,0 0 0,0 0 0,0 0 0,0-1 0,0 1 0,0 0 0,0 0 0,0 0 0,0 0 0,0 0 0,0 0 0,0 0 0,0 0 0,0 0 0,0 0 0,0 0 0,0 0 0,0 0 0,0 0 0,0-1 0,0 1 0,0 0 0,0 0 0,4 0 0,-3 0 0,3 0 0,-4 0 0,0-1 0,0 1 0,0 0 0,0 0 0,4 0 0,-3-1 0,3 1 0,-4 0 0,0 0 0,0-1 0,0 1 0,0-1 0,4 1 0,-3-1 0,2 1 0,-3 0 0,0 0 0,0 0 0,0-1 0,4 1 0,-3 0 0,3 0 0,-4 0 0,0 0 0,0 0 0,4-4 0,-3 3 0,3-3 0,-4 4 0,0 0 0,0 0 0,4 0 0,-3-1 0,3 1 0,-4 0 0,0 0 0,0 0 0,4 0 0,-3 0 0,3 0 0,-4 0 0,0 0 0,0-1 0,0 1 0,4 0 0,-3 0 0,3 0 0,-4 0 0,0-1 0,0 1 0,4-1 0,-3 1 0,3-1 0,-4 1 0,0-1 0,0 1 0,0-1 0,4 1 0,-3-1 0,2 1 0,-3-1 0,0 1 0,0-1 0,0 1 0,4-5 0,-3 4 0,3-3 0,-4 4 0,0 0 0,0-1 0,0 1 0,0 0 0,0 0 0,0-1 0,0 1 0,0-1 0,0 1 0,0 0 0,0-1 0,0 1 0,0 0 0,0 0 0,0-1 0,0 1 0,0 0 0,0-1 0,0 1 0,0-1 0,0 1 0,0-1 0,0 1 0,0-1 0,0 1 0,0-1 0,0 1 0,0-1 0,4-3 0,-3 3 0,3-4 0,-4 5 0,0-1 0,0 1 0,4-1 0,-3 1 0,3-1 0,-4 1 0,0-1 0,0 1 0,4-5 0,-3 4 0,3-3 0,-4 3 0,0 0 0,0 1 0,0-1 0,0 1 0,0-1 0,0 1 0,0 0 0,0-1 0,0 1 0,0 0 0,0 0 0,0 0 0,0-1 0,0 1 0,0 0 0,0 0 0,0 0 0,0 0 0,0-1 0,0 1 0,0 0 0,0 0 0,0-1 0,4-3 0,-4 3 0,4-3 0,-4 4 0,0 0 0,0-1 0,0 1 0,0-1 0,0 1 0,0-1 0,0 1 0,4-1 0,-3 1 0,3-1 0,-4 0 0,0 1 0,0-1 0,0 1 0,0-1 0,0 1 0,0-1 0,0 1 0,0-1 0,0 1 0,0-1 0,0 1 0,0-1 0,0 1 0,0-1 0,4 1 0,-3-1 0,2 1 0,-3-1 0,0 0 0,0 1 0,0-1 0,0 1 0,0-1 0,0 0 0,0 0 0,0 1 0,4-5 0,-3 4 0,3-4 0,-4 5 0,0-1 0,0 0 0,0 1 0,0-1 0,0 0 0,0 1 0,0-1 0,0 1 0,0-1 0,0 1 0,0-1 0,4-3 0,-3 3 0,3-4 0,-4 5 0,0 0 0,0-1 0,0 1 0,0 0 0,0-1 0,0 1 0,0-1 0,0 1 0,0 0 0,0 0 0,0-1 0,-4-26 0,4 12 0,-4-22 0,4 19 0,0-5 0,-4 4 0,3-4 0,-7 5 0,7 0 0,-3 0 0,0 0 0,3 0 0,-3 0 0,0 4 0,3-3 0,-3 3 0,0-4 0,3 0 0,-7 0 0,7 0 0,-7 0 0,7 0 0,-3 1 0,4-1 0,-4 0 0,3 0 0,-3 0 0,4 1 0,0 0 0,0-1 0,0 28 0,4-8 0,-3 19 0,8-11 0,-8-4 0,8 0 0,-8 4 0,7-9 0,-7 4 0,3-5 0,-4 0 0,0 0 0,4 0 0,-3 0 0,3 0 0,-4 0 0,0-1 0,0 1 0,0 0 0,0-1 0,0 1 0,4-1 0,-4 1 0,4 0 0,-4-1 0,0 0 0,0 1 0,4-5 0,-3 4 0,3-3 0,-1 3 0,-2 1 0,3-1 0,0-3 0,-3 2 0,2-2 0,-3 3 0,4-3 0,-3 2 0,3-2 0,-4 3 0,0 1 0,0-1 0,0 0 0,0 1 0,0-1 0,0 1 0,0-1 0,0 1 0,0-1 0,0 1 0,0-1 0,0 1 0,0-1 0,0 1 0,0-1 0,0 1 0,0-1 0,0 1 0,0 0 0,0 0 0,0 0 0,0 0 0,0 0 0,0 5 0,0-4 0,0 4 0,0 0 0,0-4 0,0 4 0,0-5 0,0 0 0,0 0 0,0 0 0,0 0 0,0 0 0,0-1 0,0 1 0,0-1 0,-8-22 0,6 9 0,-6-20 0,4 20 0,3-3 0,-3 4 0,4-5 0,0 1 0,0-1 0,0 1 0,0 0 0,0-1 0,0 1 0,0 0 0,0-1 0,0 1 0,0-1 0,0 1 0,0 0 0,0-1 0,0 1 0,0-1 0,0 1 0,0-1 0,0 0 0,0 1 0,0-1 0,0 1 0,0-1 0,0 0 0,0 1 0,-4-1 0,3 1 0,-3-1 0,4 1 0,-4 3 0,3-3 0,-3 3 0,4-3 0,0 0 0,0-1 0,0 1 0,0-1 0,0 0 0,0 0 0,0 0 0,-3 1 0,2-1 0,-3 0 0,4 0 0,0 1 0,0 0 0,0-1 0,0 1 0,0 0 0,0-1 0,0 0 0,0 0 0,0 0 0,0 1 0,-4 3 0,-1 1 0,0 0 0,-2 3 0,2-3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4:42.327"/>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4:47.222"/>
    </inkml:context>
    <inkml:brush xml:id="br0">
      <inkml:brushProperty name="width" value="0.2" units="cm"/>
      <inkml:brushProperty name="height" value="0.2" units="cm"/>
      <inkml:brushProperty name="color" value="#FFFFFF"/>
    </inkml:brush>
  </inkml:definitions>
  <inkml:trace contextRef="#ctx0" brushRef="#br0">49 290 24575,'0'-17'0,"0"1"0,0 8 0,0-1 0,0 0 0,0 1 0,0 0 0,0-1 0,0 1 0,0-1 0,0 0 0,-8 4 0,5-2 0,-6 2 0,9-3 0,0-1 0,0 1 0,0 0 0,0-1 0,-8 0 0,5 1 0,-5-7 0,8 5 0,0-9 0,0 9 0,-4-4 0,3 5 0,-3 0 0,4 1 0,0 3 0,0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5:13.021"/>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2:10.298"/>
    </inkml:context>
    <inkml:brush xml:id="br0">
      <inkml:brushProperty name="width" value="0.2" units="cm"/>
      <inkml:brushProperty name="height" value="0.2" units="cm"/>
      <inkml:brushProperty name="color" value="#FFFFFF"/>
    </inkml:brush>
  </inkml:definitions>
  <inkml:trace contextRef="#ctx0" brushRef="#br0">1 2 24575,'24'0'0,"0"0"0,-4 0 0,-1 0 0,1 0 0,0 0 0,0 0 0,0 0 0,0 0 0,-5 0 0,4 0 0,-4 0 0,4 0 0,1 0 0,0 0 0,0 0 0,0 0 0,0 0 0,0 0 0,0 0 0,0 0 0,0 0 0,-1 0 0,-4 0 0,4 0 0,-9 0 0,9 0 0,-9 0 0,4 0 0,-5 0 0,0 0 0,0 0 0,0 0 0,0 0 0,0 0 0,0 0 0,0 0 0,0 0 0,0 0 0,0 0 0,-1 0 0,1 0 0,0 0 0,0 0 0,-1 0 0,1 0 0,0 0 0,-1 0 0,1 0 0,-35 4 0,13-3 0,-29 3 0,17-4 0,-2 0 0,-6 0 0,0 0 0,0 0 0,1 0 0,-1 0 0,0 0 0,6 0 0,-4 0 0,10 0 0,-11 0 0,16 0 0,-8 0 0,13 0 0,-7 0 0,8 0 0,-4 0 0,9 4 0,-3-3 0,7 7 0,-3-3 0,0 0 0,3 3 0,-7-7 0,7 7 0,-7-7 0,7 7 0,-7-7 0,7 7 0,-7-7 0,4 3 0,-5-4 0,0 3 0,1-2 0,-1 3 0,1-4 0,-1 0 0,1 0 0,-1 0 0,1 0 0,-1 0 0,5 4 0,-4-3 0,23 3 0,-6-4 0,13 0 0,-8 0 0,-6 0 0,1 0 0,0 0 0,5 0 0,-4 0 0,4 0 0,-5 0 0,5 0 0,-4 0 0,4 0 0,-5 0 0,0 0 0,0 0 0,0 0 0,5 0 0,-4 0 0,4 0 0,-5-4 0,5 3 0,-4-3 0,4 4 0,-5 0 0,4 0 0,-2 0 0,2 0 0,-4 0 0,0 0 0,0 0 0,0 0 0,0 0 0,0 0 0,0 0 0,0 0 0,0 0 0,0 0 0,0 0 0,0 0 0,0 0 0,-1-4 0,1 3 0,0-2 0,0 3 0,0 0 0,0 0 0,0 0 0,0 0 0,0 0 0,0 0 0,0 0 0,0 0 0,5 0 0,-4 0 0,4 0 0,0 0 0,-4 0 0,8 0 0,-7 0 0,7 0 0,-8 0 0,9 0 0,-4 0 0,0 0 0,4 0 0,-4 0 0,5 0 0,0 0 0,-5 0 0,3 0 0,-3 0 0,5 0 0,0 0 0,0 0 0,-5 0 0,4 0 0,-4 0 0,5 0 0,-5 0 0,3-5 0,-7 4 0,7-3 0,-7 4 0,7 0 0,-8 0 0,9 0 0,-9 0 0,9 0 0,-9 0 0,9 0 0,-9 0 0,9 0 0,-9 0 0,9 0 0,-4 0 0,0 0 0,3 0 0,-3 0 0,5 0 0,0 0 0,0 0 0,0 0 0,0 0 0,0 0 0,-5 0 0,3 0 0,-3 0 0,5 0 0,-5 0 0,4 0 0,-4 0 0,5 0 0,0 0 0,0 0 0,5 0 0,-3 0 0,3 0 0,-5 0 0,6 0 0,-5 0 0,5 0 0,-7 0 0,1 0 0,0 0 0,0 0 0,0 0 0,6 0 0,-5 0 0,5 0 0,-7 0 0,1 0 0,0 0 0,0 0 0,0 0 0,0 0 0,0 0 0,5 0 0,-3 0 0,9 0 0,-10 0 0,11 0 0,-11 0 0,5 0 0,-7 0 0,1 0 0,0 0 0,0 0 0,6 0 0,-5 0 0,10 0 0,-4 0 0,0 0 0,5 0 0,-11 0 0,4 0 0,-5 0 0,0 0 0,0 0 0,0 0 0,0 0 0,0 0 0,0 0 0,0 0 0,0 0 0,-1 0 0,7 0 0,-5 0 0,11 0 0,-11 0 0,5 4 0,-1-3 0,2 3 0,6 1 0,-6-3 0,4 7 0,-10-8 0,11 9 0,-11-9 0,5 4 0,-1 0 0,-3-4 0,3 4 0,1-5 0,-5 0 0,10 5 0,-9-4 0,3 4 0,1-5 0,-5 0 0,10 0 0,-9 0 0,9 0 0,-4 0 0,0 0 0,4 0 0,-9 0 0,3 4 0,1-2 0,-5 2 0,5-4 0,-6 0 0,0 0 0,-1 0 0,7 0 0,-5 0 0,5 0 0,0 5 0,-5-4 0,4 4 0,-5-5 0,0 4 0,0-3 0,0 4 0,5 0 0,-3-4 0,3 4 0,-5-1 0,6-3 0,-5 4 0,5-5 0,-7 4 0,7-3 0,-5 4 0,5-1 0,-6-3 0,0 3 0,0 1 0,-1-4 0,7 3 0,-5 1 0,5-4 0,-6 3 0,5 1 0,-3-4 0,3 9 0,-5-5 0,5 1 0,-3 2 0,9-2 0,-10 0 0,11 4 0,-11-5 0,10 1 0,-9 3 0,9-8 0,-10 8 0,5-8 0,-1 8 0,-3-7 0,9 2 0,-4 1 0,6-3 0,-6 2 0,4 1 0,-4-4 0,6 4 0,-1 0 0,-4-4 0,3 4 0,-4 0 0,0-4 0,4 4 0,-4 0 0,0-4 0,4 4 0,-9-1 0,3-2 0,-5 6 0,0-6 0,9 6 0,-2-7 0,4 4 0,-6-1 0,-5-3 0,0 4 0,0-5 0,-5 0 0,-1 0 0,-5 4 0,0-3 0,0 3 0,-35-4 0,13 0 0,-34 0 0,20 0 0,-6 0 0,0 0 0,-6 0 0,5 0 0,-6 0 0,1 0 0,5-5 0,-6-1 0,8 0 0,5 1 0,-5 0 0,11 4 0,-5-4 0,7 5 0,4-4 0,-4 3 0,9-3 0,-9 4 0,9-4 0,-4 3 0,5-7 0,0 7 0,4-7 0,-3 3 0,7-4 0,-7 0 0,7 0 0,-3 0 0,0 0 0,3 0 0,-7 0 0,3 4 0,-4-3 0,0 3 0,-5 0 0,4-3 0,-8 7 0,2-3 0,-3 4 0,-7-4 0,5 2 0,-11-2 0,11-1 0,-10 4 0,10-3 0,-10-1 0,4 4 0,-9-9 0,2 9 0,4-8 0,9 8 0,8-3 0,4 0 0,0 3 0,0-3 0,4 0 0,1-1 0,7-3 0,2 3 0,9 2 0,1 3 0,4 0 0,7 0 0,-5 0 0,5 0 0,0 0 0,-5 0 0,4-5 0,-5 4 0,6-3 0,-5 4 0,5-5 0,-6 4 0,-1-3 0,1 4 0,0 0 0,0 0 0,6 0 0,-10 0 0,8 0 0,-9 0 0,5 0 0,0 0 0,-5 0 0,4 0 0,-4 0 0,0 0 0,4 0 0,-4 0 0,0 0 0,3 0 0,-3 0 0,1 0 0,2 0 0,-8 0 0,9 0 0,-9 0 0,9 0 0,-4 0 0,0 0 0,4 0 0,-9 0 0,9 0 0,-9 0 0,8 0 0,-7 0 0,7 0 0,-7 0 0,7 4 0,-8-3 0,9 4 0,-9-5 0,9 0 0,-4 0 0,0 4 0,4-3 0,-4 3 0,5-4 0,5 0 0,-3 4 0,3-3 0,1 4 0,-5-5 0,10 0 0,-9 0 0,9 4 0,-10-2 0,11 2 0,-5-4 0,0 0 0,4 0 0,-10 0 0,5 0 0,-6 0 0,0 5 0,-1-4 0,7 3 0,-5-4 0,5 5 0,-6-4 0,0 3 0,0 1 0,5-4 0,-3 3 0,3 1 0,1-4 0,1 3 0,0-4 0,4 0 0,-4 0 0,0 5 0,-1-4 0,-1 3 0,-3-4 0,3 0 0,-5 0 0,0 0 0,0 5 0,5-4 0,-3 3 0,3-4 0,-5 0 0,0 5 0,0-4 0,0 3 0,0-4 0,5 5 0,-8-4 0,13 4 0,-14-5 0,10 0 0,-6 0 0,0 0 0,0 4 0,-1-3 0,1 4 0,0-5 0,-5 0 0,4 4 0,-4-3 0,5 4 0,-5-5 0,4 0 0,-4 0 0,4 0 0,1 0 0,0 0 0,0 0 0,0 0 0,0 0 0,5 0 0,-3 0 0,9 5 0,-10-4 0,11 4 0,-11-5 0,5 0 0,-11 0 0,3 0 0,-8 0 0,4 0 0,-5 0 0,-24 7 0,5-5 0,-21 10 0,16-10 0,-4 6 0,4-7 0,0 4 0,-3-1 0,2-3 0,-3 4 0,-1-1 0,0-3 0,0 4 0,0-5 0,-6 0 0,5 0 0,-4 0 0,5 0 0,0 0 0,5 0 0,-4 0 0,9 0 0,-9 0 0,9 0 0,-4 0 0,5 0 0,-5 0 0,4 0 0,-4 0 0,5 0 0,0 0 0,0 0 0,0 0 0,-4 0 0,2-4 0,-7 3 0,3-3 0,-5-1 0,0 0 0,-6-1 0,-1-3 0,0 3 0,-4 1 0,10-4 0,-5 8 0,6-8 0,0 8 0,5-4 0,2 5 0,-1-4 0,4 3 0,-4-8 0,0 8 0,4-7 0,-9 3 0,4 0 0,-5-4 0,5 4 0,-4-5 0,9 1 0,-4 4 0,5-3 0,4 3 0,-2-4 0,6 0 0,-3 1 0,4-1 0,0 0 0,0 0 0,0 0 0,0 1 0,4-1 0,1 0 0,4 0 0,0 0 0,0 0 0,0 0 0,-4 0 0,3 0 0,-3 0 0,4 4 0,-4-3 0,3 3 0,-3 0 0,4 1 0,0 0 0,5 3 0,1-3 0,4 4 0,7 0 0,-5 0 0,5 0 0,0 0 0,-5 0 0,10 0 0,-10 0 0,11 5 0,-11-4 0,5 8 0,-6-3 0,-1-1 0,-3 0 0,2-1 0,-3-3 0,0 4 0,-1-5 0,-5 0 0,5 0 0,-4 0 0,4 0 0,0 4 0,-4-3 0,9 4 0,-9-5 0,9 0 0,-4 0 0,0 0 0,3 0 0,-8 0 0,9 0 0,-9 0 0,9 0 0,-9 0 0,4 0 0,-5 0 0,0 0 0,5 0 0,-4 0 0,4 0 0,-5 0 0,5 0 0,1 0 0,0 0 0,3 0 0,-3 0 0,5 0 0,0 0 0,0 0 0,-5 0 0,4 0 0,-4 0 0,13 0 0,-10 0 0,15 0 0,-17 0 0,10 0 0,-6 0 0,0 0 0,0 0 0,-1 0 0,1 0 0,0 0 0,6 0 0,-5 0 0,0 0 0,-2 0 0,-4 0 0,4 0 0,1 0 0,-5 0 0,4 0 0,-4 0 0,5 0 0,0 0 0,0 0 0,0 0 0,-1-5 0,1 4 0,0-3 0,-5 4 0,4 0 0,-4 0 0,0 0 0,4 0 0,-4 0 0,5-5 0,-5 4 0,3-3 0,-3 4 0,5 0 0,0 0 0,0-5 0,0 4 0,0-3 0,0 4 0,5 0 0,-3 0 0,3-5 0,-5 4 0,0-3 0,0 4 0,0 0 0,0 0 0,-1 0 0,7-5 0,-5 4 0,5-4 0,-6 5 0,0 0 0,0 0 0,-1 0 0,1 0 0,6 0 0,-5 0 0,5 0 0,-1 0 0,2 0 0,1 0 0,3 0 0,-4 0 0,6 0 0,-1 0 0,1 0 0,0 0 0,0 0 0,-1 0 0,1 0 0,0 0 0,-1 0 0,1 0 0,0 0 0,-6 0 0,-1 0 0,-1 0 0,-4 0 0,5 0 0,-6 0 0,0 0 0,0 0 0,0 0 0,-1 0 0,1 0 0,0-5 0,0 4 0,0-3 0,0 4 0,0 0 0,5 0 0,-3 0 0,9 0 0,-10 0 0,5-4 0,-6 2 0,-5-2 0,-1 4 0,-5 0 0,-1 0 0,1 0 0,0 0 0,0 0 0,0 0 0,-1 0 0,1 0 0,5 0 0,1 0 0,11 0 0,1 0 0,0 0 0,-2 0 0,-10 0 0,-1 0 0,-5 0 0,0 0 0,-4 4 0,-24 1 0,-2 5 0,-20 0 0,1 1 0,6 0 0,-12 1 0,12-1 0,0 0 0,3 0 0,10-5 0,-5 3 0,11-8 0,-4 8 0,4-4 0,-5 5 0,5 0 0,-3-5 0,8 3 0,-4-3 0,5 4 0,0 0 0,0 0 0,0 0 0,0-4 0,0 3 0,0-3 0,0 0 0,1-1 0,-1-4 0,4 3 0,-3-2 0,3 3 0,-4-4 0,0 0 0,0 0 0,0 0 0,0 0 0,1 0 0,-1 0 0,-5 0 0,4 0 0,-9 0 0,4 0 0,-5 0 0,-6 0 0,5 0 0,-10 0 0,4 0 0,-6 0 0,-21 0 0,1 0 0,-5 0 0,-2 0 0,9 0 0,-13 0 0,7 0 0,3 0 0,6 0 0,7 0 0,8 0 0,1 0 0,11 0 0,-4 0 0,5 0 0,0 0 0,0 0 0,0 0 0,0 0 0,-5 0 0,-2 0 0,-6 0 0,-6 0 0,4 0 0,-11 0 0,12 0 0,-12 6 0,5-5 0,0 4 0,-5 1 0,12-5 0,-12 4 0,12 0 0,-6-4 0,13 4 0,2-5 0,10 0 0,-4 0 0,9 0 0,4-3 0,26-3 0,4 1 0,24 0 0,-13 0 0,11 4 0,-12-4 0,12 5 0,2-6 0,9 5 0,15-5 0,3 6 0,-8 0 0,12 0 0,-12 0 0,16 0 0,-8 0 0,6 0 0,-15 0 0,24 0 0,-13 6 0,15-4 0,0 4 0,-23-6 0,28 0 0,-35 0 0,28 6 0,-24-4 0,-1 4 0,-3-6 0,-12 5 0,5-3 0,-1 3 0,-4-5 0,12 6 0,-13-5 0,14 5 0,-14-6 0,6 0 0,-7 0 0,-7 0 0,-2 0 0,-6 0 0,-1 0 0,-5 0 0,-1 0 0,-6 0 0,-5 0 0,4 0 0,-9 0 0,4 0 0,-5 0 0,4 0 0,2 0 0,5 0 0,0 0 0,0 0 0,0 0 0,8 0 0,-5 4 0,5-3 0,-8 4 0,0-5 0,0 4 0,0-3 0,0 4 0,0-5 0,-1 0 0,-4 0 0,4 4 0,-9-3 0,9 3 0,-9-4 0,9 0 0,-4 0 0,0 0 0,4 0 0,-4 0 0,0 0 0,-1 0 0,-1 0 0,-2 0 0,2 0 0,-4 0 0,0 0 0,0 0 0,0 0 0,-36 0 0,1 0 0,-26 0 0,6 0 0,12 0 0,-12 0 0,11-4 0,-4-2 0,6-10 0,0 4 0,6 1 0,-4 1 0,10 9 0,-5-4 0,6 5 0,1 0 0,-1 0 0,5 0 0,-4 0 0,9 0 0,-4-4 0,5 3 0,0-3 0,0 4 0,0-4 0,0 3 0,0-3 0,0 0 0,0 3 0,0-3 0,0 0 0,0 3 0,0-3 0,0 4 0,0 0 0,-5 0 0,4 0 0,-9-4 0,4 3 0,-4-4 0,-1 5 0,0 0 0,-6 0 0,-1 0 0,0 0 0,-4 0 0,4 0 0,-6 0 0,6 0 0,-4 0 0,9-4 0,-9 3 0,10-4 0,-5 5 0,1 0 0,3 0 0,-3 0 0,5 0 0,5 0 0,1 0 0,5 0 0,0 0 0,0 0 0,4-4 0,1 0 0,4-5 0,0 1 0,0-1 0,0 0 0,9 4 0,8-3 0,10 6 0,5-7 0,1 3 0,6-6 0,-4 1 0,4 0 0,0 5 0,-4-4 0,4 4 0,0 0 0,-4 1 0,11 5 0,-12 0 0,12 0 0,-12 0 0,5 0 0,-12 0 0,5 0 0,-11 0 0,5 0 0,-6 0 0,-5 0 0,3 0 0,-8 0 0,9 0 0,-9 0 0,9 0 0,-4 0 0,5 0 0,0 0 0,0 0 0,0 0 0,-1 0 0,1 0 0,6 0 0,-5 0 0,5 0 0,-1 0 0,-3 0 0,3 0 0,-5 0 0,0 0 0,6 0 0,1 0 0,5 0 0,1 0 0,0 0 0,0 0 0,-1 0 0,1 0 0,0 0 0,0 0 0,-1 0 0,-5 0 0,-1 0 0,-1 0 0,-3 0 0,3 0 0,-5 0 0,0 0 0,0 0 0,0 0 0,-5 0 0,4 0 0,-9 0 0,4 0 0,3 0 0,-5 0 0,5 0 0,-8 0 0,5 0 0,-4 0 0,9 0 0,-4 0 0,5 0 0,0 0 0,0 0 0,0 0 0,-5 4 0,3-3 0,-2 3 0,-1-4 0,3 0 0,-8 0 0,9 0 0,-4 5 0,5-4 0,0 3 0,0-4 0,0 0 0,0 0 0,5 0 0,-8 0 0,7 0 0,-9 0 0,5 0 0,0 0 0,-5 0 0,3 0 0,-2 5 0,12-4 0,-6 3 0,13-4 0,-14 0 0,5 0 0,-6 0 0,-1 0 0,1 0 0,0 0 0,0 0 0,0 0 0,-5 0 0,9 0 0,-7 0 0,9 0 0,-11 0 0,3 0 0,-3 0 0,0 0 0,4 5 0,-4-4 0,0 3 0,4-4 0,-4 0 0,10 5 0,-3-4 0,9 4 0,-4-5 0,6 0 0,6 5 0,-5-3 0,6 3 0,-8 0 0,1-4 0,0 4 0,0 0 0,-1-4 0,-5 8 0,-1-8 0,-6 4 0,-5-1 0,-1-3 0,-6 3 0,1-4 0,0 0 0,0 0 0,0 0 0,-32 0 0,11 0 0,-40 0 0,38 0 0,-7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2:29.569"/>
    </inkml:context>
    <inkml:brush xml:id="br0">
      <inkml:brushProperty name="width" value="0.2" units="cm"/>
      <inkml:brushProperty name="height" value="0.2" units="cm"/>
      <inkml:brushProperty name="color" value="#FFFFFF"/>
    </inkml:brush>
  </inkml:definitions>
  <inkml:trace contextRef="#ctx0" brushRef="#br0">0 136 24575,'19'0'0,"-3"0"0,-7 0 0,0 0 0,0 0 0,-1 0 0,1 0 0,-1 0 0,1 0 0,-1 0 0,1 0 0,0 0 0,0 0 0,0 0 0,0 0 0,0 0 0,-1 0 0,1 0 0,0 0 0,0 0 0,0 0 0,0 0 0,-1 0 0,1 0 0,-1 0 0,1 0 0,-1 0 0,1 0 0,0 0 0,0 0 0,0 0 0,0 0 0,0 0 0,5 0 0,-4 0 0,4 0 0,-5 0 0,0 0 0,0 0 0,0 0 0,0 0 0,0 0 0,-1 0 0,1 0 0,-1 0 0,1 0 0,0 0 0,4 0 0,2 0 0,5 0 0,0 0 0,0 0 0,0 0 0,0 0 0,0 0 0,0 0 0,-5 0 0,3 0 0,-7 0 0,2 0 0,-4 0 0,0 0 0,0 0 0,0 0 0,0 0 0,0 0 0,0 0 0,0-4 0,0 3 0,0-3 0,-1 4 0,1 0 0,0 0 0,-1 0 0,1 0 0,0 0 0,0 0 0,0 0 0,0 0 0,-1 0 0,1 0 0,0 0 0,0 0 0,0 0 0,0 0 0,0 0 0,5 0 0,-4 0 0,4 0 0,-5 0 0,0 0 0,5 0 0,-4 0 0,9 0 0,-9 0 0,8 0 0,-7 0 0,2 0 0,1 0 0,-4 0 0,9 0 0,-9 0 0,4 0 0,0 0 0,-4 0 0,4 0 0,0 0 0,-4 0 0,4 0 0,-5 0 0,0 0 0,5 0 0,-4 0 0,4 0 0,-5 0 0,0 0 0,0 0 0,0 0 0,0 0 0,-1 0 0,1 0 0,0 0 0,0 0 0,0 0 0,0 0 0,0 0 0,0 0 0,0 0 0,0 0 0,0 0 0,0 0 0,0 0 0,-1 0 0,1 0 0,0 0 0,0 0 0,0 0 0,0 0 0,0 0 0,0 0 0,-1 0 0,1 0 0,0 0 0,0 0 0,0 0 0,0 0 0,0 0 0,-1 0 0,1 0 0,0 0 0,0 0 0,0 0 0,0 0 0,0 0 0,-1 0 0,1 0 0,0 0 0,0 0 0,0 0 0,-1 0 0,-3 4 0,2-3 0,-2 3 0,4-4 0,0 0 0,0 0 0,4 0 0,3 0 0,-1 0 0,3 0 0,-3 0 0,5 0 0,0 0 0,-5 0 0,-1 0 0,-5 0 0,0 0 0,0 0 0,0 0 0,0 0 0,0 0 0,0 0 0,0 0 0,0 0 0,0 0 0,0 0 0,0 0 0,-1 0 0,1 0 0,0 0 0,0 0 0,0 0 0,0 0 0,0 0 0,0 0 0,0 0 0,0 0 0,0 0 0,0 0 0,-1 0 0,1 0 0,0 0 0,0 0 0,0 0 0,0 0 0,0 0 0,0 0 0,0 0 0,0 0 0,0 0 0,0 0 0,0 0 0,-1 0 0,1 0 0,0 0 0,0 0 0,0 0 0,0 0 0,0 0 0,0 0 0,0 0 0,0 0 0,0 0 0,5 0 0,-4 0 0,4 0 0,-5 0 0,0 0 0,0 0 0,0 0 0,0 0 0,5 0 0,-4 0 0,4 0 0,-5 0 0,4 0 0,-2 0 0,7 0 0,-7 0 0,2 0 0,1 0 0,1 0 0,0 0 0,4 0 0,-4 0 0,5 0 0,0 0 0,-5 0 0,3 0 0,-2 0 0,3 0 0,-4 0 0,4 0 0,-4 0 0,5 0 0,0 0 0,0 0 0,0 0 0,0 0 0,-1 0 0,-3 0 0,2 0 0,-8 0 0,9 0 0,-4 0 0,0 0 0,-1 0 0,0 0 0,-4 0 0,9 0 0,-9 0 0,4 0 0,0 0 0,-4 0 0,8 0 0,-3 0 0,5 0 0,0 0 0,0 0 0,0 0 0,0 0 0,0 0 0,0 0 0,0 0 0,-1 0 0,1 0 0,0 0 0,0 0 0,0 0 0,0 0 0,0 0 0,0 0 0,0 0 0,-1 0 0,-4 0 0,4 0 0,-4 0 0,0 0 0,4 0 0,-9 0 0,9 0 0,-4 0 0,5 0 0,0 0 0,-1 0 0,-3 0 0,2 0 0,-3 0 0,0 0 0,4 0 0,-4 0 0,5 0 0,0 0 0,0 0 0,-5 0 0,9 0 0,-12 0 0,12 0 0,-9 0 0,11 0 0,-5 0 0,5 0 0,-7 0 0,1 0 0,0 0 0,0 0 0,0 0 0,0 0 0,9 0 0,-7 0 0,6 0 0,-8 0 0,0 0 0,0 0 0,0 0 0,0 0 0,0 0 0,0 0 0,-1 0 0,1 0 0,-5 0 0,4 0 0,-4 0 0,5 0 0,0 0 0,-5 0 0,4 0 0,-9 0 0,8 0 0,-3 0 0,0 0 0,4 0 0,-4 0 0,0 0 0,4 0 0,-4 0 0,5 0 0,-5 0 0,4 0 0,-4 0 0,4 0 0,1 0 0,9 0 0,-7 0 0,7 0 0,-9 0 0,0 0 0,5 0 0,-3 0 0,-2 0 0,-1 0 0,-4 0 0,5 0 0,0 0 0,0 0 0,0 0 0,-1 0 0,1 0 0,0 0 0,0 0 0,0 0 0,0 0 0,-5 0 0,4 0 0,-4 0 0,5 0 0,-1 0 0,1 0 0,-5 0 0,4 0 0,-9 0 0,9 0 0,-9 0 0,9 0 0,-9 0 0,4 0 0,-5 0 0,0 0 0,0 0 0,0 0 0,-1 0 0,1 0 0,0 0 0,-1 0 0,1 0 0,0 0 0,5 0 0,1 0 0,5 0 0,0 0 0,0 0 0,5 0 0,3 0 0,-2 0 0,6-5 0,-11 4 0,10-4 0,-4 5 0,0 0 0,5 0 0,-5 0 0,5 0 0,1 0 0,0 0 0,0 0 0,-1 0 0,-5 0 0,5 0 0,-11 0 0,5 0 0,-7 0 0,1 0 0,-5 0 0,4 0 0,-9 0 0,9 0 0,-9 0 0,4 0 0,-5 0 0,0 0 0,0 0 0,0-4 0,0 3 0,0-3 0,0 4 0,0 0 0,-1 0 0,1 0 0,0 0 0,0 0 0,0 0 0,0 0 0,0 0 0,0 0 0,0 0 0,0 0 0,5 0 0,-4 0 0,9 0 0,-4 0 0,0 0 0,3 0 0,-2 0 0,3 0 0,1 0 0,0 0 0,0 0 0,0 0 0,0 0 0,0 0 0,0 0 0,0 0 0,-1 0 0,7 0 0,-5 0 0,5 0 0,-6 0 0,0 0 0,0 0 0,-1 0 0,1 0 0,0 0 0,0 0 0,0 0 0,0 0 0,0 0 0,0 0 0,0 0 0,-1 0 0,1 0 0,0 0 0,0 0 0,0 0 0,0 0 0,0 0 0,0 0 0,5 0 0,-4 4 0,11-3 0,-11 4 0,10-5 0,-9 0 0,9 0 0,-10 4 0,5-3 0,-6 4 0,5-5 0,-3 0 0,3 0 0,1 0 0,-5 0 0,5 0 0,-6 0 0,-1 0 0,1 0 0,0 0 0,0 0 0,0 0 0,6 0 0,-5 0 0,5 0 0,-7 0 0,7 0 0,-5 0 0,11 0 0,-11 0 0,10 0 0,-9 0 0,3 0 0,1 0 0,-5 0 0,10 0 0,-9 0 0,9 0 0,-10 0 0,11 0 0,-11 4 0,4-3 0,1 4 0,-5-5 0,5 0 0,-1 0 0,-3 4 0,3-3 0,-5 3 0,0-4 0,0 0 0,-5 0 0,4 0 0,-4 0 0,5 0 0,0 0 0,-1 0 0,1 0 0,6 0 0,-5 0 0,5 0 0,-6 0 0,5 0 0,-3 5 0,9-4 0,-10 3 0,10-4 0,-9 0 0,9 5 0,-4-4 0,12 4 0,-4-5 0,4 0 0,-6 5 0,6-4 0,-10 4 0,9-5 0,-11 0 0,0 0 0,-2 0 0,1 5 0,-5-4 0,5 4 0,-6-5 0,5 0 0,-3 0 0,3 0 0,-5 5 0,0-4 0,0 3 0,-1-4 0,1 0 0,0 0 0,0 5 0,0-4 0,0 3 0,0-4 0,5 0 0,-3 0 0,3 0 0,1 0 0,1 0 0,0 0 0,4 0 0,-4 0 0,6 0 0,0 0 0,-1 0 0,1 0 0,0 0 0,0 5 0,-1-4 0,8 4 0,-6-5 0,-1 0 0,-1 0 0,-5 5 0,5-4 0,1 4 0,-6-5 0,5 0 0,-5 0 0,0 0 0,4 5 0,-4-4 0,12 4 0,-4-5 0,4 5 0,-6-4 0,-1 4 0,1-5 0,0 0 0,0 5 0,-1-4 0,1 4 0,0-5 0,-6 0 0,4 4 0,-10-2 0,10 3 0,-9-5 0,3 0 0,1 0 0,1 4 0,0-2 0,4 2 0,-9 1 0,9-4 0,-4 3 0,0-4 0,4 5 0,-4-4 0,0 4 0,5 0 0,-5-4 0,5 4 0,1 0 0,0-4 0,0 4 0,-1-5 0,1 5 0,0-4 0,-6 4 0,4-5 0,-10 0 0,11 0 0,-11 0 0,5 0 0,-1 0 0,2 5 0,0-4 0,5 4 0,-11-5 0,10 0 0,-9 0 0,9 0 0,-4 5 0,0-4 0,4 9 0,-4-9 0,0 4 0,5 0 0,-11-4 0,10 4 0,-10-1 0,11-3 0,-11 4 0,5-5 0,-6 0 0,5 0 0,-4 0 0,0 0 0,-2 0 0,-9 0 0,4 0 0,-5 0 0,0 0 0,0 0 0,0 0 0,-29 0 0,8 0 0,-24 0 0,11 0 0,3 0 0,-9 0 0,4-5 0,-6-6 0,6-1 0,-4-8 0,4 8 0,0-8 0,-4 8 0,4-7 0,0 7 0,-5-4 0,5 6 0,-5-1 0,-1 5 0,6-4 0,-5 5 0,5-1 0,0 1 0,2 1 0,5 3 0,0-8 0,5 8 0,-4-8 0,4 8 0,-5-8 0,1-1 0,-1-1 0,-6-4 0,-1 5 0,0-5 0,-4 8 0,4-7 0,-6 8 0,0 0 0,0 1 0,1 5 0,-1 0 0,6 0 0,-4 0 0,4 0 0,0 0 0,1 0 0,0 0 0,5 0 0,-10 0 0,10 0 0,-11 0 0,5 0 0,0 0 0,-4 0 0,10 0 0,-11 0 0,11 0 0,-10 0 0,9 0 0,-9 0 0,4 0 0,0 0 0,-4 0 0,9 0 0,-3 0 0,5 0 0,5 0 0,1-4 0,9-1 0,2-3 0,17-2 0,18-1 0,19-1 0,5 5 0,15-5 0,-4 11 0,8-5 0,-3 6 0,-7 0 0,-1 0 0,-7 0 0,-3 0 0,-6 0 0,-7 0 0,5 0 0,-12 0 0,12 0 0,-12 0 0,12 5 0,-11 1 0,11 1 0,-12 2 0,5-7 0,-6 7 0,0-8 0,-1 4 0,-5-5 0,5 0 0,-11 0 0,0 0 0,-3 0 0,-3 0 0,0 0 0,4 0 0,-4 0 0,5 0 0,-5 0 0,4 0 0,-4 0 0,0 0 0,-1 0 0,-5 0 0,5 0 0,-4 0 0,4 0 0,-1 0 0,-2 0 0,7 0 0,-3 0 0,9 0 0,-3 0 0,-2 0 0,0 0 0,-9 0 0,9 0 0,-9 0 0,8 0 0,-3 0 0,5 0 0,-5 0 0,4 0 0,-4 0 0,5 0 0,0 0 0,-5 0 0,4 0 0,-4 0 0,0 0 0,3 0 0,-7 0 0,7 0 0,-3 0 0,5 0 0,0 0 0,0 0 0,0 0 0,5 0 0,-3 0 0,9 0 0,-4 0 0,6 0 0,0 0 0,-1 0 0,10 5 0,-18-4 0,9 4 0,-22-5 0,2 4 0,-4-3 0,0 3 0,0-4 0,-4 4 0,-1 0 0,-12 5 0,-3 0 0,-8 1 0,-1 0 0,0 0 0,0 0 0,5-1 0,-4 1 0,9-1 0,-9 1 0,9-1 0,-8-4 0,7-1 0,-7 1 0,8-4 0,-9 3 0,4-4 0,0 4 0,-4-3 0,9 3 0,-4-4 0,5 0 0,0 0 0,0 0 0,0 4 0,0-3 0,0 3 0,0-4 0,0 0 0,0 0 0,0 0 0,0 0 0,0 0 0,0 0 0,-4 0 0,2 0 0,-2 0 0,4 0 0,0 0 0,-5 0 0,4 0 0,-4 0 0,0 0 0,4 0 0,-9 0 0,4 0 0,-5 0 0,5 0 0,-9 0 0,7 0 0,-8 0 0,5 0 0,-6 0 0,-1 0 0,0 0 0,-4 0 0,4 0 0,-6 0 0,0 0 0,6 0 0,2 0 0,5 0 0,0 0 0,0 0 0,5 0 0,1 0 0,5 0 0,0 0 0,-5 0 0,4 0 0,-8 0 0,7 0 0,-2 0 0,4 4 0,0-3 0,0 3 0,4-4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2:33.271"/>
    </inkml:context>
    <inkml:brush xml:id="br0">
      <inkml:brushProperty name="width" value="0.2" units="cm"/>
      <inkml:brushProperty name="height" value="0.2" units="cm"/>
      <inkml:brushProperty name="color" value="#FFFFFF"/>
    </inkml:brush>
  </inkml:definitions>
  <inkml:trace contextRef="#ctx0" brushRef="#br0">0 1 24575,'19'0'0,"2"0"0,-6 0 0,0 0 0,4 0 0,-4 0 0,5 0 0,0 0 0,0 0 0,5 0 0,-3 0 0,9 0 0,-10 0 0,5 0 0,-1 0 0,-3 0 0,9 0 0,-10 0 0,5 0 0,-6 0 0,0 0 0,-1 0 0,1 4 0,0-3 0,0 4 0,-5-5 0,-1 0 0,-5 4 0,5-3 0,-4 3 0,4-4 0,-5 0 0,0 4 0,5-3 0,-4 3 0,9-4 0,-4 0 0,4 0 0,-4 0 0,4 0 0,-4 0 0,5 0 0,-5 0 0,4 0 0,-9 0 0,9 0 0,-4 0 0,5 0 0,-5 0 0,3 0 0,-3 0 0,5 0 0,0 0 0,0 0 0,0 0 0,0 0 0,5 0 0,11 0 0,-1 0 0,7 4 0,-15-2 0,4 3 0,-4-5 0,0 0 0,4 0 0,-4 0 0,6 0 0,0 0 0,-1 0 0,1 0 0,0 0 0,0 0 0,-1 0 0,-5 0 0,4 0 0,-3 0 0,4 0 0,1 0 0,0 0 0,-1 0 0,8 0 0,-6 0 0,5 0 0,0 0 0,2 0 0,0 0 0,5 0 0,-5 0 0,14 0 0,-6 0 0,6 0 0,-14 0 0,5 0 0,9 0 0,-10 0 0,9 0 0,-22 0 0,-5 0 0,4 0 0,-4 0 0,6 0 0,-6 0 0,5 0 0,-5 0 0,0 0 0,4 0 0,-4 0 0,6 0 0,6 0 0,-5 0 0,6 0 0,-8 0 0,1 0 0,6 0 0,-4 0 0,11 0 0,-12 0 0,12 0 0,-5 0 0,0 0 0,5 0 0,-12 4 0,12-2 0,-6 2 0,8-4 0,-1 6 0,1-5 0,35 10 0,-26-10 0,34 5 0,-42-1 0,14-3 0,-14 3 0,-1-5 0,-2 0 0,-17 0 0,3 0 0,-12 0 0,-5 0 0,-1 0 0,-13 0 0,-11-8 0,-5 1 0,0-2 0,6 5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3:24.834"/>
    </inkml:context>
    <inkml:brush xml:id="br0">
      <inkml:brushProperty name="width" value="0.2" units="cm"/>
      <inkml:brushProperty name="height" value="0.2" units="cm"/>
      <inkml:brushProperty name="color" value="#FFFFFF"/>
    </inkml:brush>
  </inkml:definitions>
  <inkml:trace contextRef="#ctx0" brushRef="#br0">70 0 24575,'0'35'0,"0"-7"0,0 4 0,0 1 0,0-4 0,0 9 0,0-11 0,0 6 0,0-1 0,0-5 0,0 5 0,0-11 0,0 10 0,0-4 0,0 6 0,0 0 0,0 0 0,0-1 0,0-5 0,0-1 0,0-1 0,0-3 0,0 3 0,0-10 0,0 4 0,0-9 0,0 9 0,0-9 0,0 4 0,-5 0 0,4-4 0,-3 4 0,0-5 0,3 0 0,-3 0 0,4 0 0,0 0 0,0 0 0,-4 0 0,3 0 0,-3 0 0,4 0 0,0 0 0,0 0 0,0 4 0,0-2 0,0 7 0,0-3 0,0 0 0,0 4 0,0-4 0,0 5 0,0 0 0,0 0 0,0 0 0,0-5 0,0 9 0,0-8 0,0 10 0,0-6 0,0 0 0,0 0 0,0-1 0,0 1 0,0 6 0,0-5 0,0 5 0,0-6 0,0 0 0,0 0 0,0 5 0,0-4 0,0 5 0,0 0 0,0-5 0,0 5 0,0-7 0,0 1 0,0 0 0,0 0 0,0 6 0,0-5 0,0 5 0,0-1 0,0-3 0,0 3 0,0-5 0,0 0 0,0-5 0,0-1 0,0-5 0,0 0 0,0 0 0,0 0 0,0-1 0,3-3 0,3-17 0,-1-7 0,-1-15 0,1 1 0,-4-22 0,4 16 0,-5-30 0,0 19 0,0-7 0,0 3 0,0 6 0,0 7 0,0 2 0,0 12 0,0 1 0,0 6 0,0 0 0,0-5 0,0 3 0,0-9 0,0 10 0,0-5 0,0 6 0,0 0 0,0 1 0,0-1 0,0 5 0,0 1 0,0 5 0,0 0 0,0 0 0,0 0 0,0-5 0,0 4 0,0-9 0,0 9 0,0-4 0,0 0 0,0 4 0,0-4 0,0 0 0,0 4 0,0-4 0,0 5 0,0 1 0,0-1 0,0 0 0,0 0 0,0 0 0,0 0 0,0 0 0,-4 0 0,3 0 0,-3 0 0,0 0 0,3 0 0,-3 0 0,4 0 0,-4 4 0,3 25 0,-3-5 0,4 21 0,0-11 0,0-3 0,-5 9 0,4-4 0,-9 6 0,9-1 0,-4 1 0,0 0 0,4 0 0,-4-1 0,0 1 0,4 0 0,-4 6 0,5-5 0,0 12 0,0-5 0,0 14 0,0 2 0,0 7 0,0 0 0,0 0 0,0-7 0,0-2 0,0 0 0,0-12 0,0 10 0,0-18 0,0 4 0,0-6 0,0-6 0,0-2 0,0-5 0,0-5 0,0 4 0,0-9 0,0 4 0,0-5 0,0 0 0,0 0 0,0 0 0,0 0 0,0 0 0,0 0 0,0 5 0,0-4 0,0 4 0,0-5 0,0 0 0,0-1 0,4 1 0,-3 0 0,3 0 0,-4 0 0,0 0 0,0 0 0,0 0 0,0 0 0,4-1 0,-3 1 0,3-1 0,0-3 0,0-1 0,6-17 0,-5-5 0,4-12 0,-8-10 0,4 6 0,-5-5 0,0-1 0,0 6 0,0-5 0,4 12 0,-3-5 0,4 11 0,-5-5 0,0 7 0,4 3 0,-3-2 0,3 8 0,-4-4 0,4 5 0,0 4 0,5 1 0,-4 8 0,-2 1 0,-3 4 0,0 5 0,0-4 0,0 8 0,0-2 0,0-1 0,0 3 0,0-3 0,0 5 0,0-5 0,0 4 0,0-4 0,0 0 0,0 4 0,0-9 0,0 9 0,0-9 0,0 4 0,0-5 0,0 0 0,0-1 0,0 1 0,0 0 0,0 0 0,0 0 0,0 0 0,0 0 0,0 0 0,0-1 0,0 1 0,0 0 0,0 0 0,0 0 0,0 0 0,0-1 0,0 1 0,0 5 0,0 1 0,0 0 0,0 4 0,0-4 0,0 0 0,0 3 0,0-3 0,0 0 0,0-1 0,0 0 0,0-4 0,0 4 0,0-5 0,0 0 0,0 0 0,0 0 0,0 0 0,0-1 0,0 1 0,0-1 0,0 1 0,0-1 0,0 1 0,0-1 0,0 0 0,0 1 0,4-1 0,-3 1 0,3 0 0,-4 0 0,0 0 0,0 0 0,0 0 0,0 0 0,4 0 0,-3 4 0,3-2 0,-4 7 0,4-8 0,-3 9 0,3-9 0,-4 4 0,0-5 0,4 0 0,-3 5 0,3-4 0,-4 4 0,0-5 0,4 0 0,-3 0 0,3 0 0,-4 0 0,0 0 0,0 0 0,0 0 0,4 0 0,-3 0 0,3 0 0,-4 0 0,0 0 0,4 0 0,-3 0 0,3 0 0,-4 0 0,4 0 0,-3 0 0,3 0 0,-4-1 0,0 1 0,4-4 0,-3 3 0,3-3 0,-4 4 0,4 0 0,-3 0 0,3-1 0,-4 1 0,0 0 0,0 0 0,0-1 0,0 1 0,0 0 0,0-1 0,0 1 0,0-1 0,0 1 0,0-1 0,0 1 0,0 0 0,0 0 0,0-1 0,4 1 0,-3 0 0,3 0 0,-4 0 0,0 0 0,0 0 0,0 0 0,0 0 0,0 0 0,0 0 0,0 0 0,0 0 0,0 5 0,0-4 0,0 4 0,0-5 0,0 0 0,0 0 0,0 0 0,0 0 0,0 0 0,0 0 0,0-1 0,0 1 0,0 0 0,0 0 0,0 0 0,0 0 0,0 0 0,0 0 0,0 0 0,0 0 0,0 0 0,0-1 0,0 1 0,0 0 0,0-1 0,0 1 0,4-4 0,-3 2 0,3-2 0,-1-1 0,-2 4 0,3-3 0,0 3 0,-3 1 0,6-5 0,-6 4 0,7-3 0,-7 3 0,7 1 0,-7-1 0,2 1 0,1-1 0,-3 1 0,3 0 0,0 0 0,-3-1 0,3 1 0,-4 0 0,0 0 0,0 0 0,0-1 0,4 1 0,-3 0 0,3 0 0,-4 0 0,0 0 0,0 0 0,0 0 0,0-1 0,0 1 0,0 0 0,0 0 0,4 0 0,-3 0 0,3 0 0,-4 0 0,0 0 0,0 0 0,0 0 0,4 0 0,-3 0 0,3 0 0,-4 0 0,0 0 0,0 0 0,0 0 0,0 0 0,0 0 0,0 0 0,0 0 0,0 0 0,0 0 0,4-1 0,-4 1 0,4 0 0,-4 0 0,0-1 0,0 1 0,0 0 0,0 0 0,0-1 0,0 1 0,0 0 0,0 0 0,4-1 0,-3 1 0,3 0 0,-4-1 0,0 1 0,0 0 0,0-1 0,0-34 0,-5 8 0,4-31 0,-9 22 0,9-4 0,-3 10 0,4-11 0,0 11 0,0 0 0,0 2 0,0 9 0,0-8 0,0 7 0,0-2 0,0 4 0,0 0 0,0 0 0,0 0 0,0 0 0,0 0 0,0 0 0,0 1 0,0-1 0,0 26 0,0-12 0,0 27 0,0-17 0,0 0 0,0 3 0,0-8 0,0 4 0,0 0 0,0-4 0,0 4 0,0-5 0,0 0 0,0 0 0,0 0 0,0 0 0,0 0 0,0 0 0,0 0 0,-9 0 0,7 0 0,-7 0 0,9 0 0,0-1 0,0 1 0,0 0 0,0-1 0,0 1 0,0-1 0,0 1 0,0-1 0,0 1 0,0 0 0,0-1 0,0 1 0,0-1 0,0 1 0,0 0 0,0-1 0,0 1 0,0-1 0,0 0 0,0 1 0,0-1 0,0 1 0,4-4 0,-3 3 0,3-3 0,0 4 0,-3 0 0,7 0 0,-7 0 0,2-1 0,1 1 0,-3 0 0,3 0 0,0-1 0,-3 1 0,3 0 0,-4-1 0,0 1 0,0-1 0,0 1 0,0-1 0,0 1 0,0-1 0,0 1 0,0-1 0,0 1 0,0-1 0,0 1 0,0-1 0,0-27 0,0 13 0,0-22 0,0 19 0,0 1 0,0-1 0,0 0 0,0 0 0,0 0 0,0 1 0,0-1 0,0 1 0,0-1 0,0 1 0,0-1 0,0 0 0,0 1 0,0-1 0,0-5 0,0 4 0,0-4 0,0 5 0,0 0 0,0-5 0,0 4 0,0-4 0,0 6 0,-4 3 0,-1 1 0,1 16 0,-4-5 0,7 9 0,-3-7 0,4 0 0,0 0 0,0 0 0,0 0 0,0 0 0,-4 0 0,3 0 0,-3 0 0,4 0 0,0 0 0,0 0 0,0 0 0,0 0 0,0-1 0,0 1 0,0-1 0,0 1 0,0-1 0,0 0 0,0 1 0,0-1 0,0 0 0,0 0 0,0 1 0,0-1 0,0 0 0,0 1 0,0-1 0,0 1 0,0-1 0,0 1 0,0-1 0,0 1 0,0-1 0,0 1 0,0-1 0,0 1 0,0 0 0,0 0 0,0-1 0,0 1 0,0 0 0,0-1 0,0 1 0,0-1 0,0 1 0,0-1 0,0 1 0,0-1 0,0 1 0,0 0 0,0-1 0,0 1 0,0 0 0,0-1 0,0 1 0,0 0 0,0 0 0,0-1 0,0 1 0,0 0 0,0-1 0,0 0 0,4-3 0,-3 3 0,3-3 0,-4 4 0,0-1 0,0 1 0,0-1 0,0 1 0,0-29 0,0 8 0,0-24 0,0 17 0,0 3 0,0 3 0,0 4 0,0 0 0,0 0 0,0 0 0,0 0 0,0 0 0,0 0 0,0 0 0,0 0 0,0 0 0,0 0 0,0 0 0,0 0 0,0 0 0,0 0 0,0 0 0,0 0 0,0 0 0,0 1 0,0-1 0,0 0 0,0 0 0,0 1 0,0-1 0,0 0 0,0 0 0,0 0 0,0 0 0,0 0 0,0 1 0,0-1 0,0 0 0,0 1 0,0-1 0,0 0 0,0 28 0,0-13 0,0 27 0,0-23 0,0 4 0,0 0 0,0-4 0,0 4 0,0 0 0,0-4 0,0 9 0,0-9 0,0 4 0,0-1 0,0-2 0,0 2 0,0 1 0,0-3 0,0 2 0,0-4 0,0 0 0,0 0 0,0 0 0,0 0 0,0 0 0,0 0 0,0 0 0,0 0 0,0 0 0,0 0 0,0 0 0,0 0 0,0 0 0,0-1 0,0 1 0,0 0 0,0 0 0,0-1 0,0 0 0,0 1 0,0-1 0,0 1 0,0-1 0,0 1 0,0-1 0,0 0 0,0 1 0,0-1 0,0 1 0,0-1 0,0 0 0,4-3 0,-3 3 0,3-4 0,-4 5 0,0-1 0,0 0 0,0 1 0,4-5 0,-3 4 0,3-3 0,-4 3 0,0 1 0,0-1 0,0 1 0,0-1 0,0 1 0,0-1 0,0 1 0,0-1 0,0 1 0,0-1 0,0 0 0,0 1 0,0-1 0,0 1 0,4-5 0,-3 4 0,3-3 0,-4 3 0,0 0 0,0 1 0,4-5 0,-3 4 0,3-3 0,-4 4 0,0-1 0,0-28 0,0 14 0,0-23 0,0 20 0,0 0 0,0 0 0,0 0 0,0-5 0,0 4 0,0-4 0,0 5 0,0-4 0,0 2 0,0-2 0,0 4 0,0 0 0,0 0 0,0 0 0,0 0 0,0 0 0,0 0 0,0 1 0,0-1 0,0 0 0,0 0 0,0 0 0,0 0 0,0 1 0,0-1 0,0 0 0,0 1 0,0-1 0,0 1 0,0-1 0,0 1 0,0-1 0,0 1 0,0 24 0,0-6 0,0 21 0,0-11 0,0 6 0,0-5 0,0 10 0,0-10 0,0 5 0,0-6 0,0 0 0,4 0 0,-3-5 0,4 3 0,-1-3 0,-3 0 0,3-1 0,-4 0 0,4-4 0,-3 4 0,3-5 0,-4 0 0,0 0 0,4 0 0,-3 5 0,3-4 0,-4 4 0,0-5 0,5 5 0,-4-4 0,3 9 0,-4-9 0,5 8 0,-4-3 0,3 1 0,-4 2 0,5-3 0,-4 5 0,3-5 0,-4 4 0,0-9 0,0 4 0,0 0 0,0-4 0,4 4 0,-3-5 0,3 0 0,-4 0 0,0 0 0,0 0 0,0 0 0,0 0 0,0 0 0,0-1 0,0 1 0,0 0 0,0 0 0,0 0 0,0 0 0,0 0 0,0 0 0,0 0 0,0 0 0,0 0 0,0 0 0,0 0 0,0 0 0,0 0 0,0 0 0,0 0 0,0 0 0,0-1 0,0 1 0,0 0 0,0 0 0,0 0 0,0-1 0,0 1 0,0 0 0,0 0 0,0 0 0,0 0 0,0 0 0,0 0 0,4 0 0,-3-1 0,3 1 0,-4 0 0,0 0 0,0 0 0,0 0 0,0 0 0,0 0 0,0 0 0,0-1 0,0 1 0,0 0 0,0 0 0,0-1 0,0 1 0,0 0 0,0 0 0,0 0 0,0-1 0,0 1 0,0 0 0,0 0 0,0 0 0,0 0 0,0 0 0,0 0 0,0 0 0,0 5 0,0-4 0,5 9 0,-4-9 0,3 9 0,-4-9 0,0 8 0,0-7 0,0 2 0,0 1 0,0-4 0,0 4 0,0 0 0,0-4 0,0 4 0,4-5 0,-3 0 0,3 0 0,-4 0 0,0 0 0,0 0 0,0-1 0,0-28 0,0-11 0,0-47 0,0 38 0,0-6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3:28.366"/>
    </inkml:context>
    <inkml:brush xml:id="br0">
      <inkml:brushProperty name="width" value="0.2" units="cm"/>
      <inkml:brushProperty name="height" value="0.2" units="cm"/>
      <inkml:brushProperty name="color" value="#FFFFFF"/>
    </inkml:brush>
  </inkml:definitions>
  <inkml:trace contextRef="#ctx0" brushRef="#br0">0 0 24575,'0'29'0,"0"-1"0,0-13 0,0 4 0,0-9 0,0 8 0,0-7 0,0 2 0,0-4 0,0 0 0,0 0 0,0 0 0,0 5 0,0-4 0,0 4 0,0-5 0,0 5 0,0-4 0,0 4 0,0-5 0,0 0 0,0 0 0,0 0 0,0 0 0,0 0 0,0 0 0,0 0 0,0 0 0,0-1 0,0 1 0,4 0 0,-3 0 0,3-1 0,-4 1 0,4 0 0,-3 0 0,2 0 0,1-4 0,-3 2 0,7-6 0,-7 7 0,7-7 0,-3 7 0,3-3 0,1-1 0,-4 4 0,3-7 0,-7 6 0,7-6 0,-7 7 0,3-3 0,-4 3 0,0 1 0,0-1 0,0 1 0,0 0 0,0 0 0,0-1 0,0 1 0,0 0 0,0 0 0,4 0 0,-3 0 0,3 5 0,-4-4 0,0 4 0,0-5 0,4 0 0,-3 5 0,2-4 0,-3 4 0,0 0 0,4-4 0,-3 4 0,3-5 0,-4 0 0,0 0 0,4 0 0,-3-1 0,3 1 0,-4 0 0,0 0 0,4 0 0,-3 0 0,3 0 0,-4 0 0,0 0 0,4 0 0,-3-1 0,3 1 0,-4-1 0,0 1 0,4-5 0,-3 4 0,3-4 0,0 1 0,-3 3 0,2-3 0,-3 3 0,0 1 0,0-1 0,0-4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36.148"/>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3:51.116"/>
    </inkml:context>
    <inkml:brush xml:id="br0">
      <inkml:brushProperty name="width" value="0.2" units="cm"/>
      <inkml:brushProperty name="height" value="0.2" units="cm"/>
      <inkml:brushProperty name="color" value="#FFFFFF"/>
    </inkml:brush>
  </inkml:definitions>
  <inkml:trace contextRef="#ctx0" brushRef="#br0">103 382 24575,'0'-18'0,"0"2"0,0 7 0,0 0 0,0 1 0,0-1 0,0 0 0,0-5 0,0 4 0,0-8 0,0 7 0,0-7 0,0 8 0,0-9 0,0 9 0,0-4 0,0 5 0,0 0 0,0 0 0,0 1 0,0-1 0,0 1 0,0-1 0,0-5 0,0 4 0,0-4 0,0 5 0,0 0 0,0 0 0,0 0 0,0 0 0,-4 0 0,3 0 0,-3 1 0,0 3 0,-1 1 0,1 21 0,0-9 0,4 18 0,0-16 0,-4 9 0,3-4 0,-4 0 0,1-1 0,3 0 0,-7-4 0,7 4 0,-3-5 0,0 0 0,3 0 0,-7 0 0,7 0 0,-7 0 0,7 0 0,-7-4 0,4-1 0,-1-1 0,-3-2 0,22 7 0,-14-3 0,15 3 0,-15 0 0,0 0 0,0 0 0,0 1 0,0-1 0,0 0 0,0 0 0,0 0 0,0 0 0,0 0 0,0 0 0,0 1 0,0-1 0,0-3 0,0-2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49:38.630"/>
    </inkml:context>
    <inkml:brush xml:id="br0">
      <inkml:brushProperty name="width" value="0.2" units="cm"/>
      <inkml:brushProperty name="height" value="0.2" units="cm"/>
      <inkml:brushProperty name="color" value="#FFFFFF"/>
    </inkml:brush>
  </inkml:definitions>
  <inkml:trace contextRef="#ctx0" brushRef="#br0">152 1897 24575,'0'-22'0,"0"4"0,0-6 0,0 1 0,0-10 0,0-7 0,0 5 0,0 1 0,0-4 0,0 15 0,0-16 0,0 12 0,0 4 0,0-7 0,0 13 0,0-9 0,0 0 0,0 5 0,0-11 0,0 10 0,0-9 0,0 3 0,0 1 0,0-5 0,0 5 0,0-1 0,0-4 0,0 5 0,0-6 0,0 5 0,0-3 0,0 3 0,0-5 0,-5 0 0,4 0 0,-10-7 0,5-1 0,-1-8 0,-4 1 0,5 0 0,-1 7 0,-3 1 0,8 7 0,-2 5 0,-1-4 0,3 11 0,-3-5 0,5 6 0,-4 4 0,3-2 0,-7 2 0,7-4 0,-4 0 0,1 0 0,3 0 0,-8 0 0,8 4 0,-8-3 0,8 4 0,-8-5 0,7 0 0,-2 0 0,4-1 0,-5 1 0,4 5 0,-3-4 0,4 9 0,0-4 0,0 5 0,0 0 0,0-1 0,0 2 0,0-1 0,0 0 0,0 1 0,4 3 0,1 14 0,-1 3 0,0 17 0,2 5 0,-5 1 0,4 11 0,-5-11 0,0 12 0,0-12 0,0 11 0,0-11 0,0-1 0,0-2 0,0-5 0,0 0 0,0-1 0,0-6 0,0 1 0,0 5 0,0-5 0,0 5 0,0 0 0,0-4 0,0 4 0,0-6 0,0 0 0,0 0 0,0-5 0,0-1 0,0-5 0,0-36 0,0-15 0,0-37 0,0-6 0,0 17 0,0-12 0,0 21 0,0-7 0,0 10 0,0 15 0,0 1 0,0 12 0,5 2 0,-4 11 0,3 1 0,-4 5 0,0 0 0,0 0 0,0 0 0,0 1 0,0 0 0,0 34 0,0-7 0,0 30 0,0-9 0,0 1 0,0 1 0,0 5 0,0-13 0,0 6 0,0 0 0,0-5 0,0 5 0,0-7 0,0 0 0,0 0 0,0-6 0,0 12 0,0-16 0,0 15 0,0-11 0,0 1 0,0-2 0,0-6 0,0 0 0,0-5 0,0-1 0,0-5 0,0 1 0,4-1 0,-3 0 0,4 0 0,-1 0 0,-3 0 0,3 0 0,-4 0 0,0 0 0,0-1 0,0 1 0,0 0 0,4 5 0,-3-3 0,8 3 0,-8-5 0,7-4 0,-7-1 0,3-4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4:37.902"/>
    </inkml:context>
    <inkml:brush xml:id="br0">
      <inkml:brushProperty name="width" value="0.2" units="cm"/>
      <inkml:brushProperty name="height" value="0.2" units="cm"/>
      <inkml:brushProperty name="color" value="#FFFFFF"/>
    </inkml:brush>
  </inkml:definitions>
  <inkml:trace contextRef="#ctx0" brushRef="#br0">1 1 24575,'0'36'0,"0"3"0,0-18 0,0 11 0,0-5 0,0 0 0,0 4 0,0 3 0,0-6 0,0 10 0,0-11 0,0 0 0,0 4 0,0-10 0,0 5 0,0-6 0,0 0 0,0 0 0,0-5 0,0 3 0,0-3 0,0 5 0,0-5 0,0 4 0,0-9 0,0 9 0,0-9 0,0 9 0,0-9 0,0 4 0,0 0 0,0-4 0,0 8 0,0-7 0,0 2 0,0 1 0,0 1 0,0 0 0,0 4 0,4-4 0,-3 5 0,8-5 0,-8 4 0,3-4 0,0 5 0,-3 0 0,4-5 0,-5 3 0,4-8 0,-3 9 0,3-4 0,-4 0 0,4 4 0,-3-4 0,4 5 0,-5 0 0,0 0 0,4-1 0,-3 1 0,3 6 0,-4-5 0,0 5 0,5-6 0,-4 0 0,3 5 0,-4-3 0,0 3 0,5-5 0,-4 6 0,3-5 0,-4 4 0,5-5 0,-4 6 0,3-5 0,-4 5 0,0-6 0,5 0 0,-4-1 0,3 10 0,-4-7 0,0 7 0,5-3 0,-4-5 0,4 5 0,-5-7 0,0 1 0,4-5 0,-3 4 0,3-4 0,-4 5 0,0 0 0,0-5 0,5 4 0,-4-4 0,3 4 0,-4-4 0,0 4 0,4-9 0,-3 9 0,3-9 0,-4 4 0,4 0 0,-2-4 0,2 9 0,0-9 0,-3 4 0,3-1 0,-4-2 0,4 2 0,-3 1 0,3-4 0,-4 4 0,4-5 0,-3 5 0,3 0 0,0 1 0,-3-2 0,3-4 0,0 0 0,-3 5 0,3-4 0,-4 4 0,0-5 0,4 0 0,-3 0 0,3 0 0,-4 0 0,4 0 0,-3 0 0,3 0 0,0 0 0,-3 0 0,3 0 0,-4 0 0,0 0 0,4 0 0,-3 0 0,3-1 0,-4 1 0,4 0 0,-3 0 0,3 0 0,-4 0 0,0 5 0,4-4 0,-3 4 0,3-5 0,0 0 0,-3 5 0,3-4 0,-4 9 0,0-9 0,4 4 0,-3 0 0,7-4 0,-7 4 0,3 0 0,-4-4 0,0 8 0,4-7 0,-3 7 0,3-8 0,0 4 0,-3 0 0,3-4 0,-4 9 0,0-9 0,4 4 0,-3-5 0,3 0 0,-4 5 0,0-4 0,4 4 0,-3-5 0,3 5 0,-4-4 0,0 4 0,0-5 0,0 4 0,0-2 0,0 2 0,0-4 0,0 5 0,0-4 0,0 4 0,0-5 0,4 5 0,-3 0 0,3 1 0,-4-2 0,0-4 0,0 5 0,0-4 0,0 4 0,0-5 0,0 0 0,0 0 0,0 0 0,0 0 0,0 0 0,0 0 0,0 0 0,0 0 0,0 0 0,0 0 0,0 0 0,0 0 0,0-1 0,0 1 0,0 0 0,-8-20 0,-2 2 0,-5-18 0,0 1 0,5-1 0,-6-5 0,9-1 0,-8-6 0,8 4 0,1 2 0,1 1 0,5 11 0,0-4 0,0 5 0,0 5 0,0-4 0,0 9 0,0-9 0,0 4 0,0 0 0,0 1 0,0 0 0,0 4 0,0-4 0,0 5 0,0 0 0,0 0 0,0 1 0,0-1 0,0 1 0,0-1 0,0 1 0,0-1 0,0 0 0,0 0 0,0 1 0,0-1 0,0 0 0,0 0 0,0 0 0,0 0 0,0-5 0,0 4 0,0-9 0,0 4 0,0-5 0,0 5 0,0-3 0,0 7 0,0-7 0,-4 8 0,3-9 0,-3 9 0,0-4 0,3 5 0,-7 4 0,4 1 0,-5 4 0,1 0 0,-1-3 0,1 2 0,3-7 0,-8 2 0,7-3 0,-8 0 0,5 0 0,0 0 0,0 4 0,1 1 0,3 12 0,1 2 0,4 9 0,0 1 0,0 5 0,0-3 0,0 3 0,0-5 0,0 6 0,0-5 0,0 5 0,0-6 0,0-1 0,0 1 0,0 0 0,0-5 0,0 4 0,0-9 0,0 4 0,0-5 0,0 0 0,0 0 0,0 0 0,0 0 0,0 0 0,0 0 0,0 0 0,0 0 0,0 0 0,0 0 0,0-1 0,0 1 0,0 0 0,0 0 0,0-1 0,0 1 0,0 0 0,0-1 0,0 1 0,0-1 0,0 1 0,0 0 0,0-1 0,0 1 0,0 0 0,0 0 0,0-1 0,0 1 0,0 0 0,0-1 0,0 1 0,0 0 0,0 0 0,0 0 0,0 0 0,0 0 0,0 0 0,0 0 0,0 0 0,0 0 0,0-1 0,0 1 0,0 0 0,0 0 0,0 0 0,0 0 0,0 0 0,0 0 0,0 0 0,0 0 0,0 0 0,0 0 0,0 0 0,0 0 0,0 0 0,0 0 0,0-1 0,0 1 0,0 0 0,0 0 0,4 0 0,-3 0 0,3 0 0,-4 0 0,0-1 0,0 1 0,0 0 0,0 0 0,4 0 0,-3-1 0,3 1 0,-4 0 0,0 0 0,0-1 0,0 1 0,0-1 0,4 1 0,-3-1 0,2 1 0,-3 0 0,0 0 0,0 0 0,0-1 0,4 1 0,-3 0 0,3 0 0,-4 0 0,0 0 0,0 0 0,4-4 0,-3 3 0,3-3 0,-4 4 0,0 0 0,0 0 0,4 0 0,-3-1 0,3 1 0,-4 0 0,0 0 0,0 0 0,4 0 0,-3 0 0,3 0 0,-4 0 0,0 0 0,0-1 0,0 1 0,4 0 0,-3 0 0,3 0 0,-4 0 0,0-1 0,0 1 0,4-1 0,-3 1 0,3-1 0,-4 1 0,0-1 0,0 1 0,0-1 0,4 1 0,-3-1 0,2 1 0,-3-1 0,0 1 0,0-1 0,0 1 0,4-5 0,-3 4 0,3-3 0,-4 4 0,0 0 0,0-1 0,0 1 0,0 0 0,0 0 0,0-1 0,0 1 0,0-1 0,0 1 0,0 0 0,0-1 0,0 1 0,0 0 0,0 0 0,0-1 0,0 1 0,0 0 0,0-1 0,0 1 0,0-1 0,0 1 0,0-1 0,0 1 0,0-1 0,0 1 0,0-1 0,0 1 0,0-1 0,4-3 0,-3 3 0,3-4 0,-4 5 0,0-1 0,0 1 0,4-1 0,-3 1 0,3-1 0,-4 1 0,0-1 0,0 1 0,4-5 0,-3 4 0,3-3 0,-4 3 0,0 0 0,0 1 0,0-1 0,0 1 0,0-1 0,0 1 0,0 0 0,0-1 0,0 1 0,0 0 0,0 0 0,0 0 0,0-1 0,0 1 0,0 0 0,0 0 0,0 0 0,0 0 0,0-1 0,0 1 0,0 0 0,0 0 0,0-1 0,4-3 0,-4 3 0,4-3 0,-4 4 0,0 0 0,0-1 0,0 1 0,0-1 0,0 1 0,0-1 0,0 1 0,4-1 0,-3 1 0,3-1 0,-4 0 0,0 1 0,0-1 0,0 1 0,0-1 0,0 1 0,0-1 0,0 1 0,0-1 0,0 1 0,0-1 0,0 1 0,0-1 0,0 1 0,0-1 0,4 1 0,-3-1 0,2 1 0,-3-1 0,0 0 0,0 1 0,0-1 0,0 1 0,0-1 0,0 0 0,0 0 0,0 1 0,4-5 0,-3 4 0,3-4 0,-4 5 0,0-1 0,0 0 0,0 1 0,0-1 0,0 0 0,0 1 0,0-1 0,0 1 0,0-1 0,0 1 0,0-1 0,4-3 0,-3 3 0,3-4 0,-4 5 0,0 0 0,0-1 0,0 1 0,0 0 0,0-1 0,0 1 0,0-1 0,0 1 0,0 0 0,0 0 0,0-1 0,-4-26 0,4 12 0,-4-22 0,4 19 0,0-5 0,-4 4 0,3-4 0,-7 5 0,7 0 0,-3 0 0,0 0 0,3 0 0,-3 0 0,0 4 0,3-3 0,-3 3 0,0-4 0,3 0 0,-7 0 0,7 0 0,-7 0 0,7 0 0,-3 1 0,4-1 0,-4 0 0,3 0 0,-3 0 0,4 1 0,0 0 0,0-1 0,0 28 0,4-8 0,-3 19 0,8-11 0,-8-4 0,8 0 0,-8 4 0,7-9 0,-7 4 0,3-5 0,-4 0 0,0 0 0,4 0 0,-3 0 0,3 0 0,-4 0 0,0-1 0,0 1 0,0 0 0,0-1 0,0 1 0,4-1 0,-4 1 0,4 0 0,-4-1 0,0 0 0,0 1 0,4-5 0,-3 4 0,3-3 0,-1 3 0,-2 1 0,3-1 0,0-3 0,-3 2 0,2-2 0,-3 3 0,4-3 0,-3 2 0,3-2 0,-4 3 0,0 1 0,0-1 0,0 0 0,0 1 0,0-1 0,0 1 0,0-1 0,0 1 0,0-1 0,0 1 0,0-1 0,0 1 0,0-1 0,0 1 0,0-1 0,0 1 0,0-1 0,0 1 0,0 0 0,0 0 0,0 0 0,0 0 0,0 0 0,0 5 0,0-4 0,0 4 0,0 0 0,0-4 0,0 4 0,0-5 0,0 0 0,0 0 0,0 0 0,0 0 0,0 0 0,0-1 0,0 1 0,0-1 0,-8-22 0,6 9 0,-6-20 0,4 20 0,3-3 0,-3 4 0,4-5 0,0 1 0,0-1 0,0 1 0,0 0 0,0-1 0,0 1 0,0 0 0,0-1 0,0 1 0,0-1 0,0 1 0,0 0 0,0-1 0,0 1 0,0-1 0,0 1 0,0-1 0,0 0 0,0 1 0,0-1 0,0 1 0,0-1 0,0 0 0,0 1 0,-4-1 0,3 1 0,-3-1 0,4 1 0,-4 3 0,3-3 0,-3 3 0,4-3 0,0 0 0,0-1 0,0 1 0,0-1 0,0 0 0,0 0 0,0 0 0,-3 1 0,2-1 0,-3 0 0,4 0 0,0 1 0,0 0 0,0-1 0,0 1 0,0 0 0,0-1 0,0 0 0,0 0 0,0 0 0,0 1 0,-4 3 0,-1 1 0,0 0 0,-2 3 0,2-3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4:42.327"/>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4:47.222"/>
    </inkml:context>
    <inkml:brush xml:id="br0">
      <inkml:brushProperty name="width" value="0.2" units="cm"/>
      <inkml:brushProperty name="height" value="0.2" units="cm"/>
      <inkml:brushProperty name="color" value="#FFFFFF"/>
    </inkml:brush>
  </inkml:definitions>
  <inkml:trace contextRef="#ctx0" brushRef="#br0">49 290 24575,'0'-17'0,"0"1"0,0 8 0,0-1 0,0 0 0,0 1 0,0 0 0,0-1 0,0 1 0,0-1 0,0 0 0,-8 4 0,5-2 0,-6 2 0,9-3 0,0-1 0,0 1 0,0 0 0,0-1 0,-8 0 0,5 1 0,-5-7 0,8 5 0,0-9 0,0 9 0,-4-4 0,3 5 0,-3 0 0,4 1 0,0 3 0,0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5:13.021"/>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2:29.569"/>
    </inkml:context>
    <inkml:brush xml:id="br0">
      <inkml:brushProperty name="width" value="0.2" units="cm"/>
      <inkml:brushProperty name="height" value="0.2" units="cm"/>
      <inkml:brushProperty name="color" value="#FFFFFF"/>
    </inkml:brush>
  </inkml:definitions>
  <inkml:trace contextRef="#ctx0" brushRef="#br0">0 136 24575,'19'0'0,"-3"0"0,-7 0 0,0 0 0,0 0 0,-1 0 0,1 0 0,-1 0 0,1 0 0,-1 0 0,1 0 0,0 0 0,0 0 0,0 0 0,0 0 0,0 0 0,-1 0 0,1 0 0,0 0 0,0 0 0,0 0 0,0 0 0,-1 0 0,1 0 0,-1 0 0,1 0 0,-1 0 0,1 0 0,0 0 0,0 0 0,0 0 0,0 0 0,0 0 0,5 0 0,-4 0 0,4 0 0,-5 0 0,0 0 0,0 0 0,0 0 0,0 0 0,0 0 0,-1 0 0,1 0 0,-1 0 0,1 0 0,0 0 0,4 0 0,2 0 0,5 0 0,0 0 0,0 0 0,0 0 0,0 0 0,0 0 0,0 0 0,-5 0 0,3 0 0,-7 0 0,2 0 0,-4 0 0,0 0 0,0 0 0,0 0 0,0 0 0,0 0 0,0 0 0,0-4 0,0 3 0,0-3 0,-1 4 0,1 0 0,0 0 0,-1 0 0,1 0 0,0 0 0,0 0 0,0 0 0,0 0 0,-1 0 0,1 0 0,0 0 0,0 0 0,0 0 0,0 0 0,0 0 0,5 0 0,-4 0 0,4 0 0,-5 0 0,0 0 0,5 0 0,-4 0 0,9 0 0,-9 0 0,8 0 0,-7 0 0,2 0 0,1 0 0,-4 0 0,9 0 0,-9 0 0,4 0 0,0 0 0,-4 0 0,4 0 0,0 0 0,-4 0 0,4 0 0,-5 0 0,0 0 0,5 0 0,-4 0 0,4 0 0,-5 0 0,0 0 0,0 0 0,0 0 0,0 0 0,-1 0 0,1 0 0,0 0 0,0 0 0,0 0 0,0 0 0,0 0 0,0 0 0,0 0 0,0 0 0,0 0 0,0 0 0,0 0 0,-1 0 0,1 0 0,0 0 0,0 0 0,0 0 0,0 0 0,0 0 0,0 0 0,-1 0 0,1 0 0,0 0 0,0 0 0,0 0 0,0 0 0,0 0 0,-1 0 0,1 0 0,0 0 0,0 0 0,0 0 0,0 0 0,0 0 0,-1 0 0,1 0 0,0 0 0,0 0 0,0 0 0,-1 0 0,-3 4 0,2-3 0,-2 3 0,4-4 0,0 0 0,0 0 0,4 0 0,3 0 0,-1 0 0,3 0 0,-3 0 0,5 0 0,0 0 0,-5 0 0,-1 0 0,-5 0 0,0 0 0,0 0 0,0 0 0,0 0 0,0 0 0,0 0 0,0 0 0,0 0 0,0 0 0,0 0 0,0 0 0,-1 0 0,1 0 0,0 0 0,0 0 0,0 0 0,0 0 0,0 0 0,0 0 0,0 0 0,0 0 0,0 0 0,0 0 0,-1 0 0,1 0 0,0 0 0,0 0 0,0 0 0,0 0 0,0 0 0,0 0 0,0 0 0,0 0 0,0 0 0,0 0 0,0 0 0,-1 0 0,1 0 0,0 0 0,0 0 0,0 0 0,0 0 0,0 0 0,0 0 0,0 0 0,0 0 0,0 0 0,5 0 0,-4 0 0,4 0 0,-5 0 0,0 0 0,0 0 0,0 0 0,0 0 0,5 0 0,-4 0 0,4 0 0,-5 0 0,4 0 0,-2 0 0,7 0 0,-7 0 0,2 0 0,1 0 0,1 0 0,0 0 0,4 0 0,-4 0 0,5 0 0,0 0 0,-5 0 0,3 0 0,-2 0 0,3 0 0,-4 0 0,4 0 0,-4 0 0,5 0 0,0 0 0,0 0 0,0 0 0,0 0 0,-1 0 0,-3 0 0,2 0 0,-8 0 0,9 0 0,-4 0 0,0 0 0,-1 0 0,0 0 0,-4 0 0,9 0 0,-9 0 0,4 0 0,0 0 0,-4 0 0,8 0 0,-3 0 0,5 0 0,0 0 0,0 0 0,0 0 0,0 0 0,0 0 0,0 0 0,0 0 0,-1 0 0,1 0 0,0 0 0,0 0 0,0 0 0,0 0 0,0 0 0,0 0 0,0 0 0,-1 0 0,-4 0 0,4 0 0,-4 0 0,0 0 0,4 0 0,-9 0 0,9 0 0,-4 0 0,5 0 0,0 0 0,-1 0 0,-3 0 0,2 0 0,-3 0 0,0 0 0,4 0 0,-4 0 0,5 0 0,0 0 0,0 0 0,-5 0 0,9 0 0,-12 0 0,12 0 0,-9 0 0,11 0 0,-5 0 0,5 0 0,-7 0 0,1 0 0,0 0 0,0 0 0,0 0 0,0 0 0,9 0 0,-7 0 0,6 0 0,-8 0 0,0 0 0,0 0 0,0 0 0,0 0 0,0 0 0,0 0 0,-1 0 0,1 0 0,-5 0 0,4 0 0,-4 0 0,5 0 0,0 0 0,-5 0 0,4 0 0,-9 0 0,8 0 0,-3 0 0,0 0 0,4 0 0,-4 0 0,0 0 0,4 0 0,-4 0 0,5 0 0,-5 0 0,4 0 0,-4 0 0,4 0 0,1 0 0,9 0 0,-7 0 0,7 0 0,-9 0 0,0 0 0,5 0 0,-3 0 0,-2 0 0,-1 0 0,-4 0 0,5 0 0,0 0 0,0 0 0,0 0 0,-1 0 0,1 0 0,0 0 0,0 0 0,0 0 0,0 0 0,-5 0 0,4 0 0,-4 0 0,5 0 0,-1 0 0,1 0 0,-5 0 0,4 0 0,-9 0 0,9 0 0,-9 0 0,9 0 0,-9 0 0,4 0 0,-5 0 0,0 0 0,0 0 0,0 0 0,-1 0 0,1 0 0,0 0 0,-1 0 0,1 0 0,0 0 0,5 0 0,1 0 0,5 0 0,0 0 0,0 0 0,5 0 0,3 0 0,-2 0 0,6-5 0,-11 4 0,10-4 0,-4 5 0,0 0 0,5 0 0,-5 0 0,5 0 0,1 0 0,0 0 0,0 0 0,-1 0 0,-5 0 0,5 0 0,-11 0 0,5 0 0,-7 0 0,1 0 0,-5 0 0,4 0 0,-9 0 0,9 0 0,-9 0 0,4 0 0,-5 0 0,0 0 0,0 0 0,0-4 0,0 3 0,0-3 0,0 4 0,0 0 0,-1 0 0,1 0 0,0 0 0,0 0 0,0 0 0,0 0 0,0 0 0,0 0 0,0 0 0,0 0 0,5 0 0,-4 0 0,9 0 0,-4 0 0,0 0 0,3 0 0,-2 0 0,3 0 0,1 0 0,0 0 0,0 0 0,0 0 0,0 0 0,0 0 0,0 0 0,0 0 0,-1 0 0,7 0 0,-5 0 0,5 0 0,-6 0 0,0 0 0,0 0 0,-1 0 0,1 0 0,0 0 0,0 0 0,0 0 0,0 0 0,0 0 0,0 0 0,0 0 0,-1 0 0,1 0 0,0 0 0,0 0 0,0 0 0,0 0 0,0 0 0,0 0 0,5 0 0,-4 4 0,11-3 0,-11 4 0,10-5 0,-9 0 0,9 0 0,-10 4 0,5-3 0,-6 4 0,5-5 0,-3 0 0,3 0 0,1 0 0,-5 0 0,5 0 0,-6 0 0,-1 0 0,1 0 0,0 0 0,0 0 0,0 0 0,6 0 0,-5 0 0,5 0 0,-7 0 0,7 0 0,-5 0 0,11 0 0,-11 0 0,10 0 0,-9 0 0,3 0 0,1 0 0,-5 0 0,10 0 0,-9 0 0,9 0 0,-10 0 0,11 0 0,-11 4 0,4-3 0,1 4 0,-5-5 0,5 0 0,-1 0 0,-3 4 0,3-3 0,-5 3 0,0-4 0,0 0 0,-5 0 0,4 0 0,-4 0 0,5 0 0,0 0 0,-1 0 0,1 0 0,6 0 0,-5 0 0,5 0 0,-6 0 0,5 0 0,-3 5 0,9-4 0,-10 3 0,10-4 0,-9 0 0,9 5 0,-4-4 0,12 4 0,-4-5 0,4 0 0,-6 5 0,6-4 0,-10 4 0,9-5 0,-11 0 0,0 0 0,-2 0 0,1 5 0,-5-4 0,5 4 0,-6-5 0,5 0 0,-3 0 0,3 0 0,-5 5 0,0-4 0,0 3 0,-1-4 0,1 0 0,0 0 0,0 5 0,0-4 0,0 3 0,0-4 0,5 0 0,-3 0 0,3 0 0,1 0 0,1 0 0,0 0 0,4 0 0,-4 0 0,6 0 0,0 0 0,-1 0 0,1 0 0,0 0 0,0 5 0,-1-4 0,8 4 0,-6-5 0,-1 0 0,-1 0 0,-5 5 0,5-4 0,1 4 0,-6-5 0,5 0 0,-5 0 0,0 0 0,4 5 0,-4-4 0,12 4 0,-4-5 0,4 5 0,-6-4 0,-1 4 0,1-5 0,0 0 0,0 5 0,-1-4 0,1 4 0,0-5 0,-6 0 0,4 4 0,-10-2 0,10 3 0,-9-5 0,3 0 0,1 0 0,1 4 0,0-2 0,4 2 0,-9 1 0,9-4 0,-4 3 0,0-4 0,4 5 0,-4-4 0,0 4 0,5 0 0,-5-4 0,5 4 0,1 0 0,0-4 0,0 4 0,-1-5 0,1 5 0,0-4 0,-6 4 0,4-5 0,-10 0 0,11 0 0,-11 0 0,5 0 0,-1 0 0,2 5 0,0-4 0,5 4 0,-11-5 0,10 0 0,-9 0 0,9 0 0,-4 5 0,0-4 0,4 9 0,-4-9 0,0 4 0,5 0 0,-11-4 0,10 4 0,-10-1 0,11-3 0,-11 4 0,5-5 0,-6 0 0,5 0 0,-4 0 0,0 0 0,-2 0 0,-9 0 0,4 0 0,-5 0 0,0 0 0,0 0 0,0 0 0,-29 0 0,8 0 0,-24 0 0,11 0 0,3 0 0,-9 0 0,4-5 0,-6-6 0,6-1 0,-4-8 0,4 8 0,0-8 0,-4 8 0,4-7 0,0 7 0,-5-4 0,5 6 0,-5-1 0,-1 5 0,6-4 0,-5 5 0,5-1 0,0 1 0,2 1 0,5 3 0,0-8 0,5 8 0,-4-8 0,4 8 0,-5-8 0,1-1 0,-1-1 0,-6-4 0,-1 5 0,0-5 0,-4 8 0,4-7 0,-6 8 0,0 0 0,0 1 0,1 5 0,-1 0 0,6 0 0,-4 0 0,4 0 0,0 0 0,1 0 0,0 0 0,5 0 0,-10 0 0,10 0 0,-11 0 0,5 0 0,0 0 0,-4 0 0,10 0 0,-11 0 0,11 0 0,-10 0 0,9 0 0,-9 0 0,4 0 0,0 0 0,-4 0 0,9 0 0,-3 0 0,5 0 0,5 0 0,1-4 0,9-1 0,2-3 0,17-2 0,18-1 0,19-1 0,5 5 0,15-5 0,-4 11 0,8-5 0,-3 6 0,-7 0 0,-1 0 0,-7 0 0,-3 0 0,-6 0 0,-7 0 0,5 0 0,-12 0 0,12 0 0,-12 0 0,12 5 0,-11 1 0,11 1 0,-12 2 0,5-7 0,-6 7 0,0-8 0,-1 4 0,-5-5 0,5 0 0,-11 0 0,0 0 0,-3 0 0,-3 0 0,0 0 0,4 0 0,-4 0 0,5 0 0,-5 0 0,4 0 0,-4 0 0,0 0 0,-1 0 0,-5 0 0,5 0 0,-4 0 0,4 0 0,-1 0 0,-2 0 0,7 0 0,-3 0 0,9 0 0,-3 0 0,-2 0 0,0 0 0,-9 0 0,9 0 0,-9 0 0,8 0 0,-3 0 0,5 0 0,-5 0 0,4 0 0,-4 0 0,5 0 0,0 0 0,-5 0 0,4 0 0,-4 0 0,0 0 0,3 0 0,-7 0 0,7 0 0,-3 0 0,5 0 0,0 0 0,0 0 0,0 0 0,5 0 0,-3 0 0,9 0 0,-4 0 0,6 0 0,0 0 0,-1 0 0,10 5 0,-18-4 0,9 4 0,-22-5 0,2 4 0,-4-3 0,0 3 0,0-4 0,-4 4 0,-1 0 0,-12 5 0,-3 0 0,-8 1 0,-1 0 0,0 0 0,0 0 0,5-1 0,-4 1 0,9-1 0,-9 1 0,9-1 0,-8-4 0,7-1 0,-7 1 0,8-4 0,-9 3 0,4-4 0,0 4 0,-4-3 0,9 3 0,-4-4 0,5 0 0,0 0 0,0 0 0,0 4 0,0-3 0,0 3 0,0-4 0,0 0 0,0 0 0,0 0 0,0 0 0,0 0 0,0 0 0,-4 0 0,2 0 0,-2 0 0,4 0 0,0 0 0,-5 0 0,4 0 0,-4 0 0,0 0 0,4 0 0,-9 0 0,4 0 0,-5 0 0,5 0 0,-9 0 0,7 0 0,-8 0 0,5 0 0,-6 0 0,-1 0 0,0 0 0,-4 0 0,4 0 0,-6 0 0,0 0 0,6 0 0,2 0 0,5 0 0,0 0 0,0 0 0,5 0 0,1 0 0,5 0 0,0 0 0,-5 0 0,4 0 0,-8 0 0,7 0 0,-2 0 0,4 4 0,0-3 0,0 3 0,4-4 0,1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2:33.271"/>
    </inkml:context>
    <inkml:brush xml:id="br0">
      <inkml:brushProperty name="width" value="0.2" units="cm"/>
      <inkml:brushProperty name="height" value="0.2" units="cm"/>
      <inkml:brushProperty name="color" value="#FFFFFF"/>
    </inkml:brush>
  </inkml:definitions>
  <inkml:trace contextRef="#ctx0" brushRef="#br0">0 1 24575,'19'0'0,"2"0"0,-6 0 0,0 0 0,4 0 0,-4 0 0,5 0 0,0 0 0,0 0 0,5 0 0,-3 0 0,9 0 0,-10 0 0,5 0 0,-1 0 0,-3 0 0,9 0 0,-10 0 0,5 0 0,-6 0 0,0 0 0,-1 0 0,1 4 0,0-3 0,0 4 0,-5-5 0,-1 0 0,-5 4 0,5-3 0,-4 3 0,4-4 0,-5 0 0,0 4 0,5-3 0,-4 3 0,9-4 0,-4 0 0,4 0 0,-4 0 0,4 0 0,-4 0 0,5 0 0,-5 0 0,4 0 0,-9 0 0,9 0 0,-4 0 0,5 0 0,-5 0 0,3 0 0,-3 0 0,5 0 0,0 0 0,0 0 0,0 0 0,0 0 0,5 0 0,11 0 0,-1 0 0,7 4 0,-15-2 0,4 3 0,-4-5 0,0 0 0,4 0 0,-4 0 0,6 0 0,0 0 0,-1 0 0,1 0 0,0 0 0,0 0 0,-1 0 0,-5 0 0,4 0 0,-3 0 0,4 0 0,1 0 0,0 0 0,-1 0 0,8 0 0,-6 0 0,5 0 0,0 0 0,2 0 0,0 0 0,5 0 0,-5 0 0,14 0 0,-6 0 0,6 0 0,-14 0 0,5 0 0,9 0 0,-10 0 0,9 0 0,-22 0 0,-5 0 0,4 0 0,-4 0 0,6 0 0,-6 0 0,5 0 0,-5 0 0,0 0 0,4 0 0,-4 0 0,6 0 0,6 0 0,-5 0 0,6 0 0,-8 0 0,1 0 0,6 0 0,-4 0 0,11 0 0,-12 0 0,12 0 0,-5 0 0,0 0 0,5 0 0,-12 4 0,12-2 0,-6 2 0,8-4 0,-1 6 0,1-5 0,35 10 0,-26-10 0,34 5 0,-42-1 0,14-3 0,-14 3 0,-1-5 0,-2 0 0,-17 0 0,3 0 0,-12 0 0,-5 0 0,-1 0 0,-13 0 0,-11-8 0,-5 1 0,0-2 0,6 5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3:24.834"/>
    </inkml:context>
    <inkml:brush xml:id="br0">
      <inkml:brushProperty name="width" value="0.2" units="cm"/>
      <inkml:brushProperty name="height" value="0.2" units="cm"/>
      <inkml:brushProperty name="color" value="#FFFFFF"/>
    </inkml:brush>
  </inkml:definitions>
  <inkml:trace contextRef="#ctx0" brushRef="#br0">70 0 24575,'0'35'0,"0"-7"0,0 4 0,0 1 0,0-4 0,0 9 0,0-11 0,0 6 0,0-1 0,0-5 0,0 5 0,0-11 0,0 10 0,0-4 0,0 6 0,0 0 0,0 0 0,0-1 0,0-5 0,0-1 0,0-1 0,0-3 0,0 3 0,0-10 0,0 4 0,0-9 0,0 9 0,0-9 0,0 4 0,-5 0 0,4-4 0,-3 4 0,0-5 0,3 0 0,-3 0 0,4 0 0,0 0 0,0 0 0,-4 0 0,3 0 0,-3 0 0,4 0 0,0 0 0,0 0 0,0 4 0,0-2 0,0 7 0,0-3 0,0 0 0,0 4 0,0-4 0,0 5 0,0 0 0,0 0 0,0 0 0,0-5 0,0 9 0,0-8 0,0 10 0,0-6 0,0 0 0,0 0 0,0-1 0,0 1 0,0 6 0,0-5 0,0 5 0,0-6 0,0 0 0,0 0 0,0 5 0,0-4 0,0 5 0,0 0 0,0-5 0,0 5 0,0-7 0,0 1 0,0 0 0,0 0 0,0 6 0,0-5 0,0 5 0,0-1 0,0-3 0,0 3 0,0-5 0,0 0 0,0-5 0,0-1 0,0-5 0,0 0 0,0 0 0,0 0 0,0-1 0,3-3 0,3-17 0,-1-7 0,-1-15 0,1 1 0,-4-22 0,4 16 0,-5-30 0,0 19 0,0-7 0,0 3 0,0 6 0,0 7 0,0 2 0,0 12 0,0 1 0,0 6 0,0 0 0,0-5 0,0 3 0,0-9 0,0 10 0,0-5 0,0 6 0,0 0 0,0 1 0,0-1 0,0 5 0,0 1 0,0 5 0,0 0 0,0 0 0,0 0 0,0-5 0,0 4 0,0-9 0,0 9 0,0-4 0,0 0 0,0 4 0,0-4 0,0 0 0,0 4 0,0-4 0,0 5 0,0 1 0,0-1 0,0 0 0,0 0 0,0 0 0,0 0 0,0 0 0,-4 0 0,3 0 0,-3 0 0,0 0 0,3 0 0,-3 0 0,4 0 0,-4 4 0,3 25 0,-3-5 0,4 21 0,0-11 0,0-3 0,-5 9 0,4-4 0,-9 6 0,9-1 0,-4 1 0,0 0 0,4 0 0,-4-1 0,0 1 0,4 0 0,-4 6 0,5-5 0,0 12 0,0-5 0,0 14 0,0 2 0,0 7 0,0 0 0,0 0 0,0-7 0,0-2 0,0 0 0,0-12 0,0 10 0,0-18 0,0 4 0,0-6 0,0-6 0,0-2 0,0-5 0,0-5 0,0 4 0,0-9 0,0 4 0,0-5 0,0 0 0,0 0 0,0 0 0,0 0 0,0 0 0,0 0 0,0 5 0,0-4 0,0 4 0,0-5 0,0 0 0,0-1 0,4 1 0,-3 0 0,3 0 0,-4 0 0,0 0 0,0 0 0,0 0 0,0 0 0,4-1 0,-3 1 0,3-1 0,0-3 0,0-1 0,6-17 0,-5-5 0,4-12 0,-8-10 0,4 6 0,-5-5 0,0-1 0,0 6 0,0-5 0,4 12 0,-3-5 0,4 11 0,-5-5 0,0 7 0,4 3 0,-3-2 0,3 8 0,-4-4 0,4 5 0,0 4 0,5 1 0,-4 8 0,-2 1 0,-3 4 0,0 5 0,0-4 0,0 8 0,0-2 0,0-1 0,0 3 0,0-3 0,0 5 0,0-5 0,0 4 0,0-4 0,0 0 0,0 4 0,0-9 0,0 9 0,0-9 0,0 4 0,0-5 0,0 0 0,0-1 0,0 1 0,0 0 0,0 0 0,0 0 0,0 0 0,0 0 0,0 0 0,0-1 0,0 1 0,0 0 0,0 0 0,0 0 0,0 0 0,0-1 0,0 1 0,0 5 0,0 1 0,0 0 0,0 4 0,0-4 0,0 0 0,0 3 0,0-3 0,0 0 0,0-1 0,0 0 0,0-4 0,0 4 0,0-5 0,0 0 0,0 0 0,0 0 0,0 0 0,0-1 0,0 1 0,0-1 0,0 1 0,0-1 0,0 1 0,0-1 0,0 0 0,0 1 0,4-1 0,-3 1 0,3 0 0,-4 0 0,0 0 0,0 0 0,0 0 0,0 0 0,4 0 0,-3 4 0,3-2 0,-4 7 0,4-8 0,-3 9 0,3-9 0,-4 4 0,0-5 0,4 0 0,-3 5 0,3-4 0,-4 4 0,0-5 0,4 0 0,-3 0 0,3 0 0,-4 0 0,0 0 0,0 0 0,0 0 0,4 0 0,-3 0 0,3 0 0,-4 0 0,0 0 0,4 0 0,-3 0 0,3 0 0,-4 0 0,4 0 0,-3 0 0,3 0 0,-4-1 0,0 1 0,4-4 0,-3 3 0,3-3 0,-4 4 0,4 0 0,-3 0 0,3-1 0,-4 1 0,0 0 0,0 0 0,0-1 0,0 1 0,0 0 0,0-1 0,0 1 0,0-1 0,0 1 0,0-1 0,0 1 0,0 0 0,0 0 0,0-1 0,4 1 0,-3 0 0,3 0 0,-4 0 0,0 0 0,0 0 0,0 0 0,0 0 0,0 0 0,0 0 0,0 0 0,0 0 0,0 5 0,0-4 0,0 4 0,0-5 0,0 0 0,0 0 0,0 0 0,0 0 0,0 0 0,0 0 0,0-1 0,0 1 0,0 0 0,0 0 0,0 0 0,0 0 0,0 0 0,0 0 0,0 0 0,0 0 0,0 0 0,0-1 0,0 1 0,0 0 0,0-1 0,0 1 0,4-4 0,-3 2 0,3-2 0,-1-1 0,-2 4 0,3-3 0,0 3 0,-3 1 0,6-5 0,-6 4 0,7-3 0,-7 3 0,7 1 0,-7-1 0,2 1 0,1-1 0,-3 1 0,3 0 0,0 0 0,-3-1 0,3 1 0,-4 0 0,0 0 0,0 0 0,0-1 0,4 1 0,-3 0 0,3 0 0,-4 0 0,0 0 0,0 0 0,0 0 0,0-1 0,0 1 0,0 0 0,0 0 0,4 0 0,-3 0 0,3 0 0,-4 0 0,0 0 0,0 0 0,0 0 0,4 0 0,-3 0 0,3 0 0,-4 0 0,0 0 0,0 0 0,0 0 0,0 0 0,0 0 0,0 0 0,0 0 0,0 0 0,0 0 0,4-1 0,-4 1 0,4 0 0,-4 0 0,0-1 0,0 1 0,0 0 0,0 0 0,0-1 0,0 1 0,0 0 0,0 0 0,4-1 0,-3 1 0,3 0 0,-4-1 0,0 1 0,0 0 0,0-1 0,0-34 0,-5 8 0,4-31 0,-9 22 0,9-4 0,-3 10 0,4-11 0,0 11 0,0 0 0,0 2 0,0 9 0,0-8 0,0 7 0,0-2 0,0 4 0,0 0 0,0 0 0,0 0 0,0 0 0,0 0 0,0 0 0,0 1 0,0-1 0,0 26 0,0-12 0,0 27 0,0-17 0,0 0 0,0 3 0,0-8 0,0 4 0,0 0 0,0-4 0,0 4 0,0-5 0,0 0 0,0 0 0,0 0 0,0 0 0,0 0 0,0 0 0,0 0 0,-9 0 0,7 0 0,-7 0 0,9 0 0,0-1 0,0 1 0,0 0 0,0-1 0,0 1 0,0-1 0,0 1 0,0-1 0,0 1 0,0 0 0,0-1 0,0 1 0,0-1 0,0 1 0,0 0 0,0-1 0,0 1 0,0-1 0,0 0 0,0 1 0,0-1 0,0 1 0,4-4 0,-3 3 0,3-3 0,0 4 0,-3 0 0,7 0 0,-7 0 0,2-1 0,1 1 0,-3 0 0,3 0 0,0-1 0,-3 1 0,3 0 0,-4-1 0,0 1 0,0-1 0,0 1 0,0-1 0,0 1 0,0-1 0,0 1 0,0-1 0,0 1 0,0-1 0,0 1 0,0-1 0,0-27 0,0 13 0,0-22 0,0 19 0,0 1 0,0-1 0,0 0 0,0 0 0,0 0 0,0 1 0,0-1 0,0 1 0,0-1 0,0 1 0,0-1 0,0 0 0,0 1 0,0-1 0,0-5 0,0 4 0,0-4 0,0 5 0,0 0 0,0-5 0,0 4 0,0-4 0,0 6 0,-4 3 0,-1 1 0,1 16 0,-4-5 0,7 9 0,-3-7 0,4 0 0,0 0 0,0 0 0,0 0 0,0 0 0,-4 0 0,3 0 0,-3 0 0,4 0 0,0 0 0,0 0 0,0 0 0,0 0 0,0-1 0,0 1 0,0-1 0,0 1 0,0-1 0,0 0 0,0 1 0,0-1 0,0 0 0,0 0 0,0 1 0,0-1 0,0 0 0,0 1 0,0-1 0,0 1 0,0-1 0,0 1 0,0-1 0,0 1 0,0-1 0,0 1 0,0-1 0,0 1 0,0 0 0,0 0 0,0-1 0,0 1 0,0 0 0,0-1 0,0 1 0,0-1 0,0 1 0,0-1 0,0 1 0,0-1 0,0 1 0,0 0 0,0-1 0,0 1 0,0 0 0,0-1 0,0 1 0,0 0 0,0 0 0,0-1 0,0 1 0,0 0 0,0-1 0,0 0 0,4-3 0,-3 3 0,3-3 0,-4 4 0,0-1 0,0 1 0,0-1 0,0 1 0,0-29 0,0 8 0,0-24 0,0 17 0,0 3 0,0 3 0,0 4 0,0 0 0,0 0 0,0 0 0,0 0 0,0 0 0,0 0 0,0 0 0,0 0 0,0 0 0,0 0 0,0 0 0,0 0 0,0 0 0,0 0 0,0 0 0,0 0 0,0 0 0,0 1 0,0-1 0,0 0 0,0 0 0,0 1 0,0-1 0,0 0 0,0 0 0,0 0 0,0 0 0,0 0 0,0 1 0,0-1 0,0 0 0,0 1 0,0-1 0,0 0 0,0 28 0,0-13 0,0 27 0,0-23 0,0 4 0,0 0 0,0-4 0,0 4 0,0 0 0,0-4 0,0 9 0,0-9 0,0 4 0,0-1 0,0-2 0,0 2 0,0 1 0,0-3 0,0 2 0,0-4 0,0 0 0,0 0 0,0 0 0,0 0 0,0 0 0,0 0 0,0 0 0,0 0 0,0 0 0,0 0 0,0 0 0,0 0 0,0 0 0,0-1 0,0 1 0,0 0 0,0 0 0,0-1 0,0 0 0,0 1 0,0-1 0,0 1 0,0-1 0,0 1 0,0-1 0,0 0 0,0 1 0,0-1 0,0 1 0,0-1 0,0 0 0,4-3 0,-3 3 0,3-4 0,-4 5 0,0-1 0,0 0 0,0 1 0,4-5 0,-3 4 0,3-3 0,-4 3 0,0 1 0,0-1 0,0 1 0,0-1 0,0 1 0,0-1 0,0 1 0,0-1 0,0 1 0,0-1 0,0 0 0,0 1 0,0-1 0,0 1 0,4-5 0,-3 4 0,3-3 0,-4 3 0,0 0 0,0 1 0,4-5 0,-3 4 0,3-3 0,-4 4 0,0-1 0,0-28 0,0 14 0,0-23 0,0 20 0,0 0 0,0 0 0,0 0 0,0-5 0,0 4 0,0-4 0,0 5 0,0-4 0,0 2 0,0-2 0,0 4 0,0 0 0,0 0 0,0 0 0,0 0 0,0 0 0,0 0 0,0 1 0,0-1 0,0 0 0,0 0 0,0 0 0,0 0 0,0 1 0,0-1 0,0 0 0,0 1 0,0-1 0,0 1 0,0-1 0,0 1 0,0-1 0,0 1 0,0 24 0,0-6 0,0 21 0,0-11 0,0 6 0,0-5 0,0 10 0,0-10 0,0 5 0,0-6 0,0 0 0,4 0 0,-3-5 0,4 3 0,-1-3 0,-3 0 0,3-1 0,-4 0 0,4-4 0,-3 4 0,3-5 0,-4 0 0,0 0 0,4 0 0,-3 5 0,3-4 0,-4 4 0,0-5 0,5 5 0,-4-4 0,3 9 0,-4-9 0,5 8 0,-4-3 0,3 1 0,-4 2 0,5-3 0,-4 5 0,3-5 0,-4 4 0,0-9 0,0 4 0,0 0 0,0-4 0,4 4 0,-3-5 0,3 0 0,-4 0 0,0 0 0,0 0 0,0 0 0,0 0 0,0 0 0,0-1 0,0 1 0,0 0 0,0 0 0,0 0 0,0 0 0,0 0 0,0 0 0,0 0 0,0 0 0,0 0 0,0 0 0,0 0 0,0 0 0,0 0 0,0 0 0,0 0 0,0 0 0,0-1 0,0 1 0,0 0 0,0 0 0,0 0 0,0-1 0,0 1 0,0 0 0,0 0 0,0 0 0,0 0 0,0 0 0,0 0 0,4 0 0,-3-1 0,3 1 0,-4 0 0,0 0 0,0 0 0,0 0 0,0 0 0,0 0 0,0 0 0,0-1 0,0 1 0,0 0 0,0 0 0,0-1 0,0 1 0,0 0 0,0 0 0,0 0 0,0-1 0,0 1 0,0 0 0,0 0 0,0 0 0,0 0 0,0 0 0,0 0 0,0 0 0,0 5 0,0-4 0,5 9 0,-4-9 0,3 9 0,-4-9 0,0 8 0,0-7 0,0 2 0,0 1 0,0-4 0,0 4 0,0 0 0,0-4 0,0 4 0,4-5 0,-3 0 0,3 0 0,-4 0 0,0 0 0,0 0 0,0-1 0,0-28 0,0-11 0,0-47 0,0 38 0,0-6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3:28.366"/>
    </inkml:context>
    <inkml:brush xml:id="br0">
      <inkml:brushProperty name="width" value="0.2" units="cm"/>
      <inkml:brushProperty name="height" value="0.2" units="cm"/>
      <inkml:brushProperty name="color" value="#FFFFFF"/>
    </inkml:brush>
  </inkml:definitions>
  <inkml:trace contextRef="#ctx0" brushRef="#br0">0 0 24575,'0'29'0,"0"-1"0,0-13 0,0 4 0,0-9 0,0 8 0,0-7 0,0 2 0,0-4 0,0 0 0,0 0 0,0 0 0,0 5 0,0-4 0,0 4 0,0-5 0,0 5 0,0-4 0,0 4 0,0-5 0,0 0 0,0 0 0,0 0 0,0 0 0,0 0 0,0 0 0,0 0 0,0 0 0,0-1 0,0 1 0,4 0 0,-3 0 0,3-1 0,-4 1 0,4 0 0,-3 0 0,2 0 0,1-4 0,-3 2 0,7-6 0,-7 7 0,7-7 0,-3 7 0,3-3 0,1-1 0,-4 4 0,3-7 0,-7 6 0,7-6 0,-7 7 0,3-3 0,-4 3 0,0 1 0,0-1 0,0 1 0,0 0 0,0 0 0,0-1 0,0 1 0,0 0 0,0 0 0,4 0 0,-3 0 0,3 5 0,-4-4 0,0 4 0,0-5 0,4 0 0,-3 5 0,2-4 0,-3 4 0,0 0 0,4-4 0,-3 4 0,3-5 0,-4 0 0,0 0 0,4 0 0,-3-1 0,3 1 0,-4 0 0,0 0 0,4 0 0,-3 0 0,3 0 0,-4 0 0,0 0 0,4 0 0,-3-1 0,3 1 0,-4-1 0,0 1 0,4-5 0,-3 4 0,3-4 0,0 1 0,-3 3 0,2-3 0,-3 3 0,0 1 0,0-1 0,0-4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52.231"/>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3:51.116"/>
    </inkml:context>
    <inkml:brush xml:id="br0">
      <inkml:brushProperty name="width" value="0.2" units="cm"/>
      <inkml:brushProperty name="height" value="0.2" units="cm"/>
      <inkml:brushProperty name="color" value="#FFFFFF"/>
    </inkml:brush>
  </inkml:definitions>
  <inkml:trace contextRef="#ctx0" brushRef="#br0">103 382 24575,'0'-18'0,"0"2"0,0 7 0,0 0 0,0 1 0,0-1 0,0 0 0,0-5 0,0 4 0,0-8 0,0 7 0,0-7 0,0 8 0,0-9 0,0 9 0,0-4 0,0 5 0,0 0 0,0 0 0,0 1 0,0-1 0,0 1 0,0-1 0,0-5 0,0 4 0,0-4 0,0 5 0,0 0 0,0 0 0,0 0 0,0 0 0,-4 0 0,3 0 0,-3 1 0,0 3 0,-1 1 0,1 21 0,0-9 0,4 18 0,0-16 0,-4 9 0,3-4 0,-4 0 0,1-1 0,3 0 0,-7-4 0,7 4 0,-3-5 0,0 0 0,3 0 0,-7 0 0,7 0 0,-7 0 0,7 0 0,-7-4 0,4-1 0,-1-1 0,-3-2 0,22 7 0,-14-3 0,15 3 0,-15 0 0,0 0 0,0 0 0,0 1 0,0-1 0,0 0 0,0 0 0,0 0 0,0 0 0,0 0 0,0 0 0,0 1 0,0-1 0,0-3 0,0-2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49:38.630"/>
    </inkml:context>
    <inkml:brush xml:id="br0">
      <inkml:brushProperty name="width" value="0.2" units="cm"/>
      <inkml:brushProperty name="height" value="0.2" units="cm"/>
      <inkml:brushProperty name="color" value="#FFFFFF"/>
    </inkml:brush>
  </inkml:definitions>
  <inkml:trace contextRef="#ctx0" brushRef="#br0">152 1897 24575,'0'-22'0,"0"4"0,0-6 0,0 1 0,0-10 0,0-7 0,0 5 0,0 1 0,0-4 0,0 15 0,0-16 0,0 12 0,0 4 0,0-7 0,0 13 0,0-9 0,0 0 0,0 5 0,0-11 0,0 10 0,0-9 0,0 3 0,0 1 0,0-5 0,0 5 0,0-1 0,0-4 0,0 5 0,0-6 0,0 5 0,0-3 0,0 3 0,0-5 0,-5 0 0,4 0 0,-10-7 0,5-1 0,-1-8 0,-4 1 0,5 0 0,-1 7 0,-3 1 0,8 7 0,-2 5 0,-1-4 0,3 11 0,-3-5 0,5 6 0,-4 4 0,3-2 0,-7 2 0,7-4 0,-4 0 0,1 0 0,3 0 0,-8 0 0,8 4 0,-8-3 0,8 4 0,-8-5 0,7 0 0,-2 0 0,4-1 0,-5 1 0,4 5 0,-3-4 0,4 9 0,0-4 0,0 5 0,0 0 0,0-1 0,0 2 0,0-1 0,0 0 0,0 1 0,4 3 0,1 14 0,-1 3 0,0 17 0,2 5 0,-5 1 0,4 11 0,-5-11 0,0 12 0,0-12 0,0 11 0,0-11 0,0-1 0,0-2 0,0-5 0,0 0 0,0-1 0,0-6 0,0 1 0,0 5 0,0-5 0,0 5 0,0 0 0,0-4 0,0 4 0,0-6 0,0 0 0,0 0 0,0-5 0,0-1 0,0-5 0,0-36 0,0-15 0,0-37 0,0-6 0,0 17 0,0-12 0,0 21 0,0-7 0,0 10 0,0 15 0,0 1 0,0 12 0,5 2 0,-4 11 0,3 1 0,-4 5 0,0 0 0,0 0 0,0 0 0,0 1 0,0 0 0,0 34 0,0-7 0,0 30 0,0-9 0,0 1 0,0 1 0,0 5 0,0-13 0,0 6 0,0 0 0,0-5 0,0 5 0,0-7 0,0 0 0,0 0 0,0-6 0,0 12 0,0-16 0,0 15 0,0-11 0,0 1 0,0-2 0,0-6 0,0 0 0,0-5 0,0-1 0,0-5 0,0 1 0,4-1 0,-3 0 0,4 0 0,-1 0 0,-3 0 0,3 0 0,-4 0 0,0 0 0,0-1 0,0 1 0,0 0 0,4 5 0,-3-3 0,8 3 0,-8-5 0,7-4 0,-7-1 0,3-4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1:55:08.076"/>
    </inkml:context>
    <inkml:brush xml:id="br0">
      <inkml:brushProperty name="width" value="0.2" units="cm"/>
      <inkml:brushProperty name="height" value="0.2" units="cm"/>
      <inkml:brushProperty name="color" value="#FFFFFF"/>
    </inkml:brush>
  </inkml:definitions>
  <inkml:trace contextRef="#ctx0" brushRef="#br0">1 232 24575,'27'-9'0,"1"-5"0,16-6 0,2 1 0,12-2 0,-12 8 0,-9 2 0,-14 6 0,-7-3 0,-3 7 0,-1-2 0,-4 3 0,0 0 0,0 0 0,0 0 0,4 0 0,-3 0 0,3 0 0,-4 0 0,0 0 0,1 0 0,-1 0 0,0 0 0,4-4 0,0 3 0,5-6 0,-1 6 0,1-3 0,-5 4 0,0 0 0,0-3 0,-3 2 0,6-3 0,-2 4 0,0 0 0,-1 0 0,-4 0 0,4 0 0,-3-3 0,3 2 0,-1-3 0,-2 4 0,3 0 0,-4 0 0,1 0 0,-1 0 0,4 0 0,-3 0 0,3 0 0,-4 0 0,0 0 0,0-4 0,0 4 0,4-4 0,-3 4 0,3-4 0,0 3 0,-3-2 0,3 3 0,-4-4 0,4 3 0,-3-2 0,6 3 0,-6-4 0,7 3 0,-4-3 0,1 4 0,3 0 0,-7-3 0,6 2 0,-6-3 0,3 4 0,-4 0 0,0 0 0,4 0 0,-3 0 0,3 0 0,-4 0 0,0 0 0,-31 10 0,13-5 0,-27 9 0,24-9 0,1-2 0,4 1 0,-4-3 0,-1 10 0,-3-6 0,0 7 0,-1-4 0,5 1 0,0-1 0,4 0 0,0 0 0,-1-3 0,5 2 0,0-3 0,1 1 0,-2-1 0,-7-4 0,-1 0 0,-3 0 0,-7 0 0,-1-5 0,-8 4 0,-11-4 0,15 5 0,-7 0 0,23 4 0,0-3 0,4 2 0,3 1 0,23 2 0,13 5 0,22 1 0,-6-3 0,-4-3 0,-12-6 0,-6 0 0,-6 0 0,-3 0 0,-7 0 0,2 0 0,-2 0 0,-1 0 0,0 0 0,4-4 0,-3 3 0,3-6 0,-1 6 0,-1-6 0,5-1 0,-6 2 0,7-5 0,-7 11 0,6-8 0,-6 7 0,7-6 0,-7 6 0,6-2 0,-6 3 0,3-4 0,0 3 0,1-3 0,3 4 0,0 0 0,1 0 0,-1 0 0,0 0 0,-3 0 0,2 0 0,-2 0 0,4-3 0,-5 2 0,0-3 0,-4 4 0,4 0 0,-3 0 0,3 0 0,-4 0 0,0-3 0,1 2 0,-1-3 0,0 4 0,4 0 0,-3-4 0,6 4 0,-6-4 0,3 4 0,-4-4 0,4 3 0,1-2 0,0 3 0,2 0 0,-2-4 0,-1 3 0,4-2 0,-3 3 0,-1-4 0,0 3 0,0-3 0,-3 4 0,3 0 0,0-3 0,0 2 0,5-6 0,-1 6 0,7-3 0,-5 0 0,5 3 0,0-2 0,-5 3 0,5-4 0,-7 3 0,1-2 0,-1 3 0,0 0 0,1 0 0,-4 0 0,-2 0 0,-2 0 0,-1 0 0,0 0 0,0 0 0,-29 6 0,-8 9 0,-29 1 0,0 11 0,11-12 0,11-1 0,16-10 0,5 0 0,6-3 0,-13 7 0,8-3 0,-16 5 0,12-5 0,-5 3 0,10-7 0,1 6 0,15-2 0,3-1 0,17 5 0,13-8 0,-2 4 0,10-1 0,-20-3 0,-1 4 0,-10-5 0,-1 0 0,-4 0 0,4 0 0,0 0 0,1-4 0,3 0 0,-7-1 0,13-3 0,-11 3 0,7 0 0,-10-3 0,4 4 0,1-4 0,3-1 0,-3 5 0,2-3 0,-2 2 0,3-3 0,-3 0 0,2 3 0,-2-2 0,4 2 0,-1 1 0,-3 0 0,-2 1 0,-2 2 0,-1-3 0,0 4 0,4 0 0,-3 0 0,6-4 0,-6 3 0,3-2 0,0 3 0,-3 0 0,3-4 0,0 3 0,0-2 0,1 3 0,3-4 0,-7 3 0,3-3 0,-4 4 0,0-3 0,0 2 0,0-3 0,4 4 0,-3-3 0,3 2 0,-4-3 0,0 4 0,-3-3 0,2 2 0,-2-3 0,3 4 0,0-4 0,0 3 0,4-2 0,1-1 0,-1 3 0,4-6 0,-3 6 0,-1-6 0,4 6 0,-4-3 0,1 1 0,-1 2 0,-4-3 0,0 4 0,4 0 0,-3-4 0,13 4 0,-7-4 0,8 0 0,-11 3 0,4-2 0,-7 3 0,6 0 0,-2-4 0,0 3 0,-1-2 0,-4 3 0,0 0 0,0 0 0,-3 0 0,-2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1:55:58.815"/>
    </inkml:context>
    <inkml:brush xml:id="br0">
      <inkml:brushProperty name="width" value="0.2" units="cm"/>
      <inkml:brushProperty name="height" value="0.2" units="cm"/>
      <inkml:brushProperty name="color" value="#FFFFFF"/>
    </inkml:brush>
  </inkml:definitions>
  <inkml:trace contextRef="#ctx0" brushRef="#br0">1 1 24575,'4'13'0,"-2"1"0,2-10 0,-1 3 0,-1-3 0,2 0 0,-2 2 0,2 1 0,-2 1 0,2 0 0,-1-1 0,-1 1 0,0-3 0,-2 1 0,2-2 0,-2 4 0,4-3 0,-4 5 0,2-6 0,0 4 0,-1-3 0,0 1 0,-1 0 0,0-1 0,2 3 0,-1-2 0,3 6 0,-2-3 0,1 3 0,1-3 0,-4-3 0,4 2 0,-3-3 0,2 3 0,-2-2 0,3 3 0,-2-1 0,0-1 0,0-1 0,-2-2 0,2 2 0,-1-1 0,0 1 0,1 0 0,-1 0 0,2 3 0,0-3 0,-1 0 0,0-1 0,0 1 0,-2-2 0,4 4 0,-3-1 0,2 1 0,0-1 0,-1 1 0,0-3 0,0 1 0,-2 0 0,2 0 0,-2 3 0,0-1 0,0-1 0,0-1 0,0-2 0,0 4 0,0-3 0,0 5 0,0-4 0,0 1 0,0-1 0,0-2 0,0 2 0,-2 1 0,2-1 0,-2 0 0,2-1 0,0 3 0,0-3 0,0 5 0,0-4 0,0 1 0,0-1 0,0-2 0,0 2 0,-6-3 0,1-5 0,-1-1 0,0-7 0,3 0 0,-2-3 0,0 2 0,3 0 0,-2 6 0,3-1 0,-2 2 0,2-2 0,-3-1 0,4-4 0,-4 1 0,4 0 0,-2 4 0,0 2 0,1-2 0,0 1 0,-1-1 0,1 2 0,-1-4 0,2-2 0,0-11 0,0 3 0,0 0 0,0 8 0,2 2 0,-1 3 0,1-1 0,3 28 0,1 1 0,0 14 0,1-9 0,-7-12 0,5 0 0,-4 0 0,3 0 0,-3-3 0,1 2 0,-2-5 0,0-1 0,2-1 0,-1-3 0,1 3 0,-2-1 0,0 4 0,0-1 0,0 1 0,0-2 0,0-3 0,0 2 0,0-3 0,0 1 0,0 0 0,0 1 0,0 1 0,0 4 0,0-3 0,0 3 0,0-5 0,0 1 0,1-4 0,0 4 0,3-1 0,-4 1 0,2-1 0,0-1 0,-2-2 0,2 2 0,-2-1 0,2 1 0,-2 0 0,4-1 0,-3 1 0,1-2 0,-1 2 0,0-1 0,3 1 0,-4-2 0,2 2 0,0-1 0,-2 1 0,4 0 0,-3-2 0,0 3 0,-1-1 0,2-2 0,-1 2 0,1 0 0,-2 1 0,1 0 0,0 1 0,1-4 0,-2 2 0,0 0 0,0-1 0,0 1 0,0 2 0,0-1 0,0 1 0,-2-1 0,1-3 0,0 2 0,-9-25 0,-6-14 0,-6-28 0,-2-5 0,10 21 0,5 14 0,6 19 0,2 5 0,0 1 0,-1 2 0,0-2 0,2 1 0,0 21 0,1-6 0,1 19 0,-2-16 0,0 2 0,0-6 0,0 6 0,0-5 0,2 0 0,-1-4 0,1-2 0,-2 2 0,0-1 0,0 1 0,0 0 0,0-1 0,0 3 0,0-4 0,0 2 0,0 0 0,0-1 0,0 1 0,0 2 0,0-3 0,0 3 0,0-4 0,0 1 0,0 1 0,0-2 0,0 2 0,0 0 0,0-1 0,0 1 0,0 0 0,0-1 0,0 1 0,0 0 0,0-1 0,0 1 0,0 0 0,0-1 0,0 1 0,0 2 0,0-3 0,0 3 0,0-4 0,0 0 0,0 2 0,0-1 0,0 3 0,0-3 0,0 1 0,0 0 0,0 0 0,0 1 0,0-1 0,0-2 0,0 2 0,0-1 0,0 3 0,0-4 0,0 2 0,0 1 0,0-3 0,0 2 0,0 0 0,0-1 0,0 1 0,1 0 0,0-1 0,1 1 0,-2 0 0,0 1 0,0-1 0,0 0 0,0-2 0,0 3 0,0-1 0,0 1 0,0-1 0,0-2 0,0 2 0,0-1 0,0 1 0,0 0 0,0 0 0,0 1 0,0-1 0,0-2 0,0 2 0,0-1 0,0 1 0,0 0 0,0-1 0,0 1 0,0 0 0,0-1 0,0 1 0,0 0 0,0-2 0,0 2 0,-2 1 0,0-5 0,-4 4 0,3-4 0,-1 3 0,2 2 0,2-1 0,-2 2 0,2-4 0,0 0 0,0 2 0,0-1 0,0 1 0,0 0 0,0-1 0,0 1 0,0 0 0,0 0 0,0 1 0,0-1 0,0-2 0,0 2 0,0-1 0,2 1 0,0-2 0,0 0 0,4 2 0,-5-1 0,4 1 0,-4-2 0,3 1 0,-4 1 0,4-2 0,-4 2 0,2 0 0,0-1 0,-1 1 0,0 0 0,-1-1 0,2 1 0,-1 0 0,2-1 0,-2 1 0,1-2 0,-2 2 0,0-1 0,0 1 0,2 0 0,-2 1 0,2-1 0,-2 0 0,2-2 0,-2 2 0,2-1 0,-2 1 0,2-2 0,-1 2 0,0-1 0,1 1 0,-1-2 0,1 4 0,-2-2 0,0 1 0,0-2 0,2-1 0,-2 2 0,2-1 0,0 1 0,-2-2 0,2 2 0,0-1 0,-2 1 0,4-2 0,-3 2 0,0-1 0,-1 1 0,2-2 0,-1 2 0,1-1 0,0 1 0,-2-2 0,4 0 0,-2 2 0,2-1 0,-1 1 0,0-2 0,-2 0 0,3 3 0,-4-3 0,4 2 0,-4-2 0,4 1 0,-4 1 0,4-2 0,-3 3 0,1-3 0,-2 2 0,1 0 0,0 1 0,1-1 0,-2-2 0,0 2 0,0-1 0,0 1 0,0 0 0,0-1 0,0 1 0,0 0 0,0-1 0,0 1 0,0-2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1:56:03.752"/>
    </inkml:context>
    <inkml:brush xml:id="br0">
      <inkml:brushProperty name="width" value="0.2" units="cm"/>
      <inkml:brushProperty name="height" value="0.2" units="cm"/>
      <inkml:brushProperty name="color" value="#FFFFFF"/>
    </inkml:brush>
  </inkml:definitions>
  <inkml:trace contextRef="#ctx0" brushRef="#br0">9 301 24575,'0'-14'0,"0"3"0,0 7 0,0-6 0,0-1 0,0-1 0,2 0 0,-2 5 0,2 1 0,-2 2 0,0-2 0,0 1 0,0-1 0,0 0 0,0 0 0,0-1 0,0 1 0,0 0 0,0 1 0,0-1 0,2 0 0,-2-1 0,2-4 0,-2 3 0,0-1 0,0 5 0,0-1 0,0-1 0,0 0 0,0-1 0,0 1 0,0 2 0,0-2 0,0 1 0,0-1 0,-2 0 0,2 1 0,-4-1 0,4 2 0,-4-2 0,3 1 0,0-1 0,-1 2 0,1-2 0,-1-1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1:56:08.473"/>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1:56:27.157"/>
    </inkml:context>
    <inkml:brush xml:id="br0">
      <inkml:brushProperty name="width" value="0.2" units="cm"/>
      <inkml:brushProperty name="height" value="0.2" units="cm"/>
      <inkml:brushProperty name="color" value="#FFFFFF"/>
    </inkml:brush>
  </inkml:definitions>
  <inkml:trace contextRef="#ctx0" brushRef="#br0">1464 2702 24575,'-5'-13'0,"-1"3"0,6 6 0,-2 2 0,-2-6 0,2 3 0,-3-3 0,2 4 0,0-1 0,1-1 0,-2 0 0,2-1 0,0 1 0,-2 2 0,3 0 0,-2-2 0,2 1 0,-1-3 0,0 3 0,2-1 0,-2 0 0,2 2 0,0-2 0,-2-1 0,2 3 0,-2-2 0,0 0 0,1 1 0,0-1 0,-1 2 0,-1-2 0,1 1 0,-2-3 0,4 3 0,-4-1 0,4 2 0,-2-2 0,0 1 0,1-1 0,0 0 0,-1 0 0,1-3 0,-1 3 0,1 0 0,0 1 0,-1-1 0,0 2 0,2-3 0,-4 3 0,4-2 0,-6 3 0,1-2 0,-1 1 0,0-3 0,-3-11 0,-3-8 0,-4-12 0,2-6 0,-2 0 0,7 7 0,-4-6 0,6 12 0,-1-5 0,1 12 0,3 5 0,2 7 0,0 6 0,1 0 0,-3-4 0,1 0 0,-2-7 0,2 5 0,-1 0 0,3 5 0,-3 1 0,4 2 0,-4-2 0,1-4 0,-2-3 0,-1-9 0,1 8 0,1-4 0,0 11 0,4 1 0,-4 0 0,2 2 0,0-2 0,-3-4 0,3 3 0,-3-5 0,1 5 0,2 1 0,-2 2 0,3 0 0,-2-2 0,0-1 0,-1-1 0,0-1 0,2 1 0,-2 1 0,1 1 0,1 0 0,-2 3 0,2-4 0,0 2 0,-2-3 0,2 1 0,-1 1 0,1 2 0,1 0 0,0-2 0,-3 1 0,4-3 0,-4 3 0,2-3 0,0 2 0,-2-1 0,3 1 0,-1 2 0,1-2 0,-2-1 0,-1-1 0,-1-4 0,1 3 0,-1-6 0,0 5 0,3 1 0,-2 2 0,3 1 0,-2 0 0,0-6 0,-2-1 0,0 1 0,2 0 0,-1 5 0,4 1 0,-4 2 0,2-4 0,0 1 0,-2-1 0,3 0 0,-2 1 0,0-1 0,1 1 0,-2-1 0,1-2 0,-3 1 0,1-3 0,-1 4 0,1-4 0,1 3 0,-1-3 0,1 5 0,2-1 0,-2 4 0,1-2 0,1 1 0,-2 1 0,2-2 0,0 1 0,0-1 0,0 2 0,2-2 0,-4 0 0,3-1 0,-1-1 0,1 1 0,-2-1 0,1 0 0,-2-1 0,4 3 0,-4-2 0,3 1 0,0-1 0,-3-10 0,3-3 0,-2-8 0,1 12 0,0 4 0,-4 9 0,-1-1 0,-5-4 0,3 0 0,-3 1 0,4 1 0,0 0 0,-7-8 0,-1-1 0,-2-4 0,3 2 0,5 5 0,2 1 0,2 6 0,2-1 0,0 5 0,0-5 0,-3 1 0,3-4 0,-2 2 0,2 1 0,1 1 0,-1 2 0,2 0 0,-2-2 0,0 3 0,1-3 0,-2 2 0,2-2 0,-3-1 0,2 1 0,-1 2 0,1-1 0,2 1 0,-2 0 0,2 0 0,-4 0 0,-1-1 0,1 1 0,0 0 0,1 2 0,1-2 0,0 2 0,-4-4 0,3 1 0,-5-3 0,4 1 0,-3-1 0,3 1 0,-1 3 0,5 0 0,-2 2 0,0-2 0,-1 11 0,1 12 0,1 40 0,3 3 0,0 4 0,0-24 0,0-23 0,0-9 0,0-2 0,0-4 0,-5 1 0,0-5 0,-18-12 0,6-3 0,-8-4 0,6 3 0,3 5 0,2-2 0,-2 2 0,6-1 0,-2 4 0,6 0 0,0 5 0,3-2 0,0 19 0,2-9 0,-1 13 0,2-12 0,0-2 0,-5 0 0,-4-4 0,-8-8 0,-3-7 0,4-1 0,3 3 0,7 7 0,2 1 0,0 3 0,-7 15 0,0 5 0,-3 19 0,3-5 0,4-6 0,2-8 0,2-11 0,0 1 0,2-3 0,-2-1 0,-4-4 0,-2-14 0,-16-12 0,1-19 0,-9-8 0,5-5 0,4 7 0,1 1 0,10 12 0,5-4 0,4-14 0,4-24 0,10-9 0,1-3 0,9 27 0,-1 9 0,-3 18 0,5 0 0,10 3 0,-4 5 0,12-1 0,1 10 0,1-1 0,28 12 0,17 2 0,-30 13 0,3 6 0,7 1 0,-1 6 0,-5 6 0,-2 5 0,-5 3 0,-4 4 0,-12 1 0,-6 3 0,-1 6 0,-5 3 0,-12 0 0,-3 3 0,0 5 0,-5 0 0,-19 38 0,-2-11 0,-31-11 0,10-29 0,-5 0 0,-3-1 0,-1-2 0,0-2 0,1-3 0,-19 10 0,22-29 0,-9-9 0,-2-13 0,-12-20 0,-4-36 0,37 6 0,6-12 0,10 4 0,4-6 0,4 1-868,3-32 1,6 3 867,3 11 0,5 8 0,10-8 0,-13 69 0,-1 9 0,-1 7 0,0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1:56:31.474"/>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1:56:39.445"/>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1:56:56.426"/>
    </inkml:context>
    <inkml:brush xml:id="br0">
      <inkml:brushProperty name="width" value="0.2" units="cm"/>
      <inkml:brushProperty name="height" value="0.2" units="cm"/>
      <inkml:brushProperty name="color" value="#FFFFFF"/>
    </inkml:brush>
  </inkml:definitions>
  <inkml:trace contextRef="#ctx0" brushRef="#br0">0 41 24575,'24'-2'0,"-6"0"0,-6 2 0,-4 0 0,-1 0 0,1 0 0,2 0 0,-3-2 0,8 2 0,-5-5 0,3 5 0,-3-3 0,-4 3 0,-2-1 0,2 0 0,1-1 0,1 0 0,1 0 0,-1 0 0,4-3 0,-5 5 0,5-4 0,-7 3 0,1-1 0,0 0 0,0 2 0,1-2 0,-1 2 0,-2 0 0,2 0 0,-1 0 0,1 0 0,2 0 0,-3 0 0,3 0 0,-4 0 0,0 0 0,-17 2 0,-8-2 0,-12 2 0,3-2 0,1 0 0,6 4 0,2-4 0,5 6 0,10-6 0,2 2 0,-2 2 0,3-2 0,-3 3 0,6 0 0,-2-2 0,8 3 0,-1-2 0,9 1 0,-5-2 0,3 1 0,-4-4 0,0 2 0,1-2 0,-3 0 0,0 2 0,-1-2 0,1 2 0,0-2 0,6 0 0,1 0 0,-1 0 0,0 0 0,-3 0 0,-1 0 0,-1 0 0,1 0 0,-2-2 0,3 2 0,-1-2 0,0 2 0,-1 0 0,4 0 0,-5 0 0,5 0 0,-4 0 0,1 0 0,4 0 0,-5 0 0,5 0 0,-6 0 0,3 0 0,-1 0 0,1-2 0,-3 2 0,0-2 0,-2 2 0,2 0 0,1 0 0,1 0 0,1-2 0,-1 2 0,1-2 0,-1 2 0,4-3 0,-3 3 0,3-5 0,0 5 0,-3-2 0,3 2 0,0 0 0,0 0 0,4 0 0,-3 0 0,-1 0 0,-4 0 0,1 0 0,-3 0 0,2 0 0,-1 0 0,1 0 0,1 0 0,-1 0 0,0-2 0,1 2 0,-1-2 0,1 2 0,-1 0 0,1 0 0,-1 0 0,0 0 0,4 0 0,-4 0 0,3-2 0,-4 2 0,1-2 0,-2 2 0,6 0 0,-1 0 0,5 0 0,0 0 0,0 0 0,-3-2 0,-2 1 0,-2-1 0,-1 2 0,-3 2 0,1 1 0,-2-1 0,6 2 0,-1-3 0,6 1 0,4 2 0,5-4 0,12 8 0,-5-7 0,5 6 0,-12-6 0,-5 4 0,-7-5 0,0 2 0,-3-2 0,6 3 0,-6-3 0,3 3 0,-5-3 0,-1 0 0,-2 0 0,4 0 0,-1 0 0,3 0 0,-1 0 0,3 0 0,-5 0 0,2 0 0,-2 0 0,3 0 0,-1 0 0,3 0 0,-1 0 0,2 0 0,3 0 0,-3 0 0,2 0 0,-2 0 0,-1 0 0,0 0 0,-5 0 0,-1 0 0,0 0 0,-1 1 0,3 0 0,-2 1 0,3-2 0,-1 0 0,-1 0 0,0 0 0,0 0 0,0 0 0,1 0 0,-2 0 0,6 0 0,1 0 0,3 0 0,0 0 0,-4 0 0,4 0 0,-7 0 0,3 0 0,-6 0 0,6 0 0,-5 0 0,5 0 0,0 0 0,0 0 0,4 0 0,7 0 0,-6 0 0,6-3 0,-1 3 0,-5-3 0,6 3 0,-7 0 0,0 0 0,0 0 0,0 0 0,6-3 0,-4 2 0,4-2 0,-6 3 0,-3 0 0,2 0 0,-2 0 0,9 0 0,-4 0 0,10 3 0,-10-2 0,10 2 0,-10-3 0,4 0 0,-9 0 0,-2 0 0,-4 0 0,-1 2 0,-2 1 0,0-1 0,4 0 0,9-2 0,11 0 0,16-4 0,20-2 0,9 0 0,7 2 0,-8 4 0,-2 0 0,-17 0 0,-3-4 0,-14 3 0,-12-2 0,4 3 0,-10 0 0,4 0 0,-9-2 0,-2 2 0,1-2 0,-4 2 0,3 0 0,-4 0 0,1 0 0,-1 0 0,-1 0 0,-2 0 0,2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53.146"/>
    </inkml:context>
    <inkml:brush xml:id="br0">
      <inkml:brushProperty name="width" value="0.05" units="cm"/>
      <inkml:brushProperty name="height" value="0.05" units="cm"/>
      <inkml:brushProperty name="color" value="#FFFFFF"/>
    </inkml:brush>
  </inkml:definitions>
  <inkml:trace contextRef="#ctx0" brushRef="#br0">4 5 24575,'-2'-3'0,"0"1"0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1:57:31.344"/>
    </inkml:context>
    <inkml:brush xml:id="br0">
      <inkml:brushProperty name="width" value="0.2" units="cm"/>
      <inkml:brushProperty name="height" value="0.2" units="cm"/>
      <inkml:brushProperty name="color" value="#FFFFFF"/>
    </inkml:brush>
  </inkml:definitions>
  <inkml:trace contextRef="#ctx0" brushRef="#br0">811 28 24575,'17'0'0,"-2"0"0,-7 3 0,0-2 0,4 3 0,0-4 0,1 0 0,-2 0 0,-3 3 0,0-2 0,1 3 0,2-4 0,-2 3 0,3-2 0,-4 3 0,0-1 0,0-2 0,0 3 0,0-4 0,0 3 0,0-2 0,0 3 0,0-4 0,0 3 0,0-2 0,1 3 0,-1-1 0,0-2 0,0 3 0,-4 0 0,3-4 0,-2 4 0,3-4 0,0 0 0,0 0 0,0 0 0,0 0 0,0 0 0,-28-13 0,11 10 0,-25-13 0,22 11 0,0 1 0,4 0 0,3 1 0,-2 2 0,3-3 0,-4 4 0,0 0 0,0 0 0,-11 0 0,-1 0 0,-5 0 0,3 0 0,9 0 0,2 4 0,2-3 0,1 2 0,0-3 0,-3 0 0,-8 0 0,1 0 0,-5 4 0,11-3 0,0 2 0,4-3 0,0 0 0,0 0 0,0 0 0,-4 0 0,-7 5 0,-5-4 0,-1 4 0,6-5 0,8 0 0,3 3 0,0-2 0,0 3 0,-1-4 0,1 0 0,25 0 0,-11 0 0,23 0 0,-20 0 0,7 0 0,-4 0 0,1 0 0,2 0 0,-6 0 0,2 0 0,1 0 0,1 0 0,9-5 0,3-5 0,5-2 0,-5-1 0,-6 7 0,-8-1 0,1 2 0,7 1 0,-1-3 0,5 6 0,-11-3 0,0 4 0,-4 0 0,0 0 0,0 0 0,0 0 0,0 0 0,4 0 0,0 0 0,4 4 0,1 0 0,-1 4 0,6 2 0,3-1 0,-1 0 0,5 1 0,-15-2 0,5-2 0,-11 1 0,0-2 0,-7-1 0,-10 0 0,0-4 0,-10 0 0,0 4 0,-6-3 0,-29 11 0,-6 5 0,-1-6 0,13 8 0,26-18 0,9 2 0,2 1 0,-1-3 0,3 2 0,-6-3 0,-4 5 0,-6-4 0,1 4 0,5-2 0,7-2 0,4 3 0,0-4 0,0 0 0,0 3 0,0-2 0,0 3 0,0-4 0,0 0 0,-10 0 0,-3 0 0,-3 0 0,1 0 0,10 0 0,2 0 0,3 0 0,0 0 0,-4 0 0,-19 0 0,10 0 0,-13 0 0,18 0 0,3 0 0,2 0 0,3 0 0,-4 0 0,-19 0 0,4 0 0,-9 0 0,13 0 0,7 0 0,3 0 0,2 0 0,3 0 0,-10 0 0,-3 0 0,-3 0 0,4 0 0,5 0 0,6 0 0,-2 0 0,3 0 0,-1 0 0,1 0 0,0 0 0,-3 0 0,-2 0 0,1 0 0,0 0 0,4 3 0,0-2 0,0 3 0,0-4 0,0 0 0,0 0 0,3 0 0,2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2:00:03.482"/>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2:00:12.385"/>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2:03:39.792"/>
    </inkml:context>
    <inkml:brush xml:id="br0">
      <inkml:brushProperty name="width" value="0.2" units="cm"/>
      <inkml:brushProperty name="height" value="0.2" units="cm"/>
      <inkml:brushProperty name="color" value="#FFFFFF"/>
    </inkml:brush>
  </inkml:definitions>
  <inkml:trace contextRef="#ctx0" brushRef="#br0">1041 63 24575,'-16'0'0,"2"0"0,5 0 0,2 0 0,1 0 0,2 0 0,-3 0 0,1 0 0,-3 0 0,2 0 0,1 0 0,-1 0 0,1 0 0,-3 0 0,0 0 0,2 0 0,1 0 0,2 0 0,-5 0 0,-1-2 0,-2 1 0,-4-1 0,3-1 0,0 3 0,1-3 0,3 3 0,-3 0 0,4 0 0,-4 0 0,5 0 0,-5 0 0,-1 0 0,0 0 0,-3 0 0,6 0 0,-2 0 0,3 0 0,3 0 0,-1 0 0,1 0 0,1 0 0,-3 0 0,1 0 0,-5 0 0,2 0 0,-2 0 0,3 0 0,1 0 0,-1 0 0,2 0 0,1 0 0,-1 0 0,-3 0 0,0 0 0,-2 0 0,3 0 0,1 0 0,-1 0 0,0 0 0,1 0 0,1 0 0,-5 0 0,4 0 0,-4 0 0,5-2 0,-5 2 0,5-4 0,-5 1 0,-1-4 0,0 1 0,0-3 0,3 5 0,3-1 0,3 2 0,0 1 0,-1-2 0,-3 3 0,1 0 0,-2 1 0,1 0 0,3 0 0,-1 0 0,-3 0 0,2 0 0,-4 0 0,-1 0 0,2 1 0,-2 0 0,5 1 0,1-2 0,2 2 0,-3-2 0,1 2 0,-1-2 0,1 0 0,1 0 0,-1 0 0,1 0 0,-1 0 0,-1 0 0,1 0 0,-3 0 0,0 0 0,0 0 0,1 0 0,1 0 0,1 0 0,1 0 0,-1 0 0,1 0 0,-1 0 0,-1 0 0,3 0 0,-3 0 0,1 0 0,1 0 0,-1 0 0,0 0 0,1 0 0,-2 0 0,1 0 0,1 0 0,-1 0 0,0 0 0,1 0 0,-2 0 0,3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2:03:48.243"/>
    </inkml:context>
    <inkml:brush xml:id="br0">
      <inkml:brushProperty name="width" value="0.2" units="cm"/>
      <inkml:brushProperty name="height" value="0.2" units="cm"/>
      <inkml:brushProperty name="color" value="#FFFFFF"/>
    </inkml:brush>
  </inkml:definitions>
  <inkml:trace contextRef="#ctx0" brushRef="#br0">1 13 24575,'25'6'0,"2"1"0,-2-3 0,-6 2 0,-3-6 0,-6 4 0,5-3 0,-2 3 0,1-3 0,1 1 0,-7-2 0,4 0 0,-7 0 0,7 0 0,-1 0 0,5-2 0,-2 1 0,14-6 0,-11 6 0,12-5 0,-12 5 0,-4-1 0,-3 2 0,-2 0 0,-1 0 0,2 0 0,-2 0 0,-1 0 0,0 0 0,1 0 0,2 0 0,0 0 0,-1-2 0,1 1 0,-2-1 0,1 2 0,-3-1 0,3 0 0,-1-1 0,0 2 0,1 0 0,-3-2 0,3 2 0,-3-2 0,3 2 0,-1 0 0,2 0 0,-1 0 0,-1 0 0,1 0 0,-1 0 0,2 0 0,0 2 0,-1-2 0,1 2 0,0-2 0,-2 2 0,5-1 0,-5 0 0,5-1 0,-3 0 0,0 0 0,0 0 0,-1-1 0,1 0 0,0-1 0,3 0 0,-2 1 0,6-1 0,3 2 0,-1 0 0,5 0 0,-9 2 0,1-2 0,-5 2 0,2-2 0,-3 2 0,0-2 0,3 2 0,1-2 0,4 3 0,0-3 0,-4 3 0,-1-3 0,-3 2 0,3-2 0,-2 2 0,5-2 0,-7 0 0,7 0 0,-7 0 0,4-2 0,-3 0 0,3-1 0,-2 0 0,6 2 0,-3-1 0,4 0 0,-1 1 0,1-1 0,0 2 0,-4-2 0,3 1 0,-7-1 0,4 2 0,-1 0 0,-3 0 0,4 0 0,-5 0 0,1 0 0,0 0 0,0 0 0,-1 0 0,1-2 0,0 2 0,0-2 0,-3 2 0,3 0 0,-3 0 0,3-2 0,0 1 0,3-1 0,1 2 0,0 0 0,3 0 0,-6 0 0,2 0 0,-5 0 0,1 0 0,-1 0 0,2 0 0,3 0 0,-2 0 0,5 0 0,-5 0 0,2 0 0,0 0 0,-2 0 0,6 0 0,-3 0 0,4 0 0,6 0 0,2 0 0,-1 0 0,-1 0 0,-6 3 0,0-2 0,-4 3 0,-1-2 0,0 3 0,14-2 0,7-1 0,6 2 0,-2-3 0,-6 2 0,-6-3 0,-2 0 0,-10 0 0,3 0 0,-3 0 0,10 0 0,-4 0 0,10 0 0,-14 0 0,4 0 0,-11 0 0,1 0 0,0 0 0,3 0 0,-2 0 0,5 0 0,-1 0 0,-1 0 0,3 0 0,-7 0 0,7 0 0,-6 0 0,5 0 0,-1 0 0,-1 0 0,3 0 0,-7 0 0,7 0 0,-3 3 0,4-3 0,0 5 0,-1-4 0,1 1 0,-4 0 0,-1-1 0,7 4 0,-4-4 0,8 5 0,-7-6 0,8 3 0,-6-3 0,11 0 0,-10 0 0,10 0 0,-11 0 0,12 0 0,-5 0 0,12 0 0,8 0 0,2 0 0,18 0 0,-10 0 0,5 0 0,-8 0 0,-13 0 0,-2 0 0,-12 0 0,-2 0 0,-6 0 0,-4 0 0,3 0 0,-3 0 0,4 0 0,-1 0 0,1 0 0,6 0 0,-5 0 0,5 0 0,-9 0 0,1 0 0,-1 0 0,2 0 0,1 0 0,0 0 0,12 0 0,-3 0 0,12 0 0,-1 0 0,-4 0 0,4 0 0,-6 0 0,0 0 0,7 4 0,-5-3 0,10 7 0,3-7 0,1 7 0,5-7 0,0 3 0,-5-4 0,4 4 0,-12 4 0,-1-2 0,25 6 0,-11-6 0,21 4 0,-21-5 0,0-1 0,-5 0 0,-2-3 0,-8 3 0,1-4 0,-12 3 0,4-2 0,-14 1 0,1-2 0,6 0 0,2 0 0,6 3 0,0-2 0,0 3 0,0-4 0,0 0 0,-6 0 0,-6 0 0,-6 0 0,-7 0 0,1 0 0,-3 0 0,2 2 0,5-2 0,2 2 0,10-2 0,8 4 0,8 1 0,6 4 0,14 6 0,9 1 0,1 5 0,-15-7 0,-18-4 0,-25-6 0,-1-3 0,-6 1 0,1 0 0,-21-2 0,-32 2 0,-47-2 0,36 3 0,-3-1 0,-2-1 0,2 0 0,-29 4 0,26-5 0,28 0 0,5 0 0,8 0 0,-6 0 0,16 0 0,-5 0 0,12 0 0,1 0 0,1 0 0,-6 0 0,3 0 0,-10-2 0,-15 1 0,-7-1 0,-14 2 0,9 0 0,14 0 0,13 0 0,7 0 0,6 0 0,-2 0 0,-2 0 0,1 0 0,-8 0 0,6 0 0,-2 0 0,3 0 0,3 0 0,1-2 0,27-15 0,12-8 0,25-15 0,-3 4 0,-13 4 0,-12 12 0,-5 1 0,-8 8 0,0 1 0,-7 2 0,-6 4 0,0 0 0,-2 1 0,0 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2:03:50.294"/>
    </inkml:context>
    <inkml:brush xml:id="br0">
      <inkml:brushProperty name="width" value="0.2" units="cm"/>
      <inkml:brushProperty name="height" value="0.2" units="cm"/>
      <inkml:brushProperty name="color" value="#FFFFFF"/>
    </inkml:brush>
  </inkml:definitions>
  <inkml:trace contextRef="#ctx0" brushRef="#br0">0 0 24575,'20'3'0,"-2"-3"0,5 3 0,2 0 0,12-2 0,2 3 0,7 0 0,-7-3 0,-8 5 0,-2-5 0,-10 1 0,10-2 0,-11 0 0,2 0 0,-8 0 0,-3 0 0,3 0 0,8 0 0,4 0 0,8 0 0,-1 0 0,-7 0 0,-1 0 0,-6 0 0,0 0 0,-4 2 0,3-1 0,3 1 0,-4-2 0,7 2 0,-9-1 0,0 3 0,3-3 0,-3 3 0,1-3 0,1 3 0,-1-3 0,-1 4 0,3-5 0,-7 4 0,3-4 0,1 2 0,-6-2 0,9 3 0,-11-3 0,11 3 0,-9-3 0,9 0 0,-3 0 0,4 0 0,-4 0 0,3 0 0,-6 0 0,5 0 0,5 0 0,-2 0 0,12-4 0,-16 4 0,9-4 0,-14 4 0,2 0 0,-5 0 0,-2 0 0,3 0 0,-3-2 0,5 2 0,-4-2 0,1 2 0,0 0 0,-1 0 0,1 0 0,1 0 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0T22:03:51.546"/>
    </inkml:context>
    <inkml:brush xml:id="br0">
      <inkml:brushProperty name="width" value="0.2" units="cm"/>
      <inkml:brushProperty name="height" value="0.2" units="cm"/>
      <inkml:brushProperty name="color" value="#FFFFFF"/>
    </inkml:brush>
  </inkml:definitions>
  <inkml:trace contextRef="#ctx0" brushRef="#br0">603 3 24575,'-23'2'0,"-13"-2"0,0 6 0,2-4 0,-2 2 0,23-4 0,2 2 0,0-2 0,-1 2 0,-4-2 0,3 0 0,2 0 0,3 0 0,1 0 0,-11 0 0,3 0 0,-5 0 0,8 0 0,-7 0 0,5-2 0,-6 1 0,10-1 0,2 0 0,-3 1 0,-2-3 0,-4 3 0,4-1 0,-9 2 0,7 0 0,-8-3 0,10 3 0,1-3 0,-1 3 0,4 0 0,-3 0 0,3 0 0,2 0 0,1 0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4:37.902"/>
    </inkml:context>
    <inkml:brush xml:id="br0">
      <inkml:brushProperty name="width" value="0.2" units="cm"/>
      <inkml:brushProperty name="height" value="0.2" units="cm"/>
      <inkml:brushProperty name="color" value="#FFFFFF"/>
    </inkml:brush>
  </inkml:definitions>
  <inkml:trace contextRef="#ctx0" brushRef="#br0">1 1 24575,'0'36'0,"0"3"0,0-18 0,0 11 0,0-5 0,0 0 0,0 4 0,0 3 0,0-6 0,0 10 0,0-11 0,0 0 0,0 4 0,0-10 0,0 5 0,0-6 0,0 0 0,0 0 0,0-5 0,0 3 0,0-3 0,0 5 0,0-5 0,0 4 0,0-9 0,0 9 0,0-9 0,0 9 0,0-9 0,0 4 0,0 0 0,0-4 0,0 8 0,0-7 0,0 2 0,0 1 0,0 1 0,0 0 0,0 4 0,4-4 0,-3 5 0,8-5 0,-8 4 0,3-4 0,0 5 0,-3 0 0,4-5 0,-5 3 0,4-8 0,-3 9 0,3-4 0,-4 0 0,4 4 0,-3-4 0,4 5 0,-5 0 0,0 0 0,4-1 0,-3 1 0,3 6 0,-4-5 0,0 5 0,5-6 0,-4 0 0,3 5 0,-4-3 0,0 3 0,5-5 0,-4 6 0,3-5 0,-4 4 0,5-5 0,-4 6 0,3-5 0,-4 5 0,0-6 0,5 0 0,-4-1 0,3 10 0,-4-7 0,0 7 0,5-3 0,-4-5 0,4 5 0,-5-7 0,0 1 0,4-5 0,-3 4 0,3-4 0,-4 5 0,0 0 0,0-5 0,5 4 0,-4-4 0,3 4 0,-4-4 0,0 4 0,4-9 0,-3 9 0,3-9 0,-4 4 0,4 0 0,-2-4 0,2 9 0,0-9 0,-3 4 0,3-1 0,-4-2 0,4 2 0,-3 1 0,3-4 0,-4 4 0,4-5 0,-3 5 0,3 0 0,0 1 0,-3-2 0,3-4 0,0 0 0,-3 5 0,3-4 0,-4 4 0,0-5 0,4 0 0,-3 0 0,3 0 0,-4 0 0,4 0 0,-3 0 0,3 0 0,0 0 0,-3 0 0,3 0 0,-4 0 0,0 0 0,4 0 0,-3 0 0,3-1 0,-4 1 0,4 0 0,-3 0 0,3 0 0,-4 0 0,0 5 0,4-4 0,-3 4 0,3-5 0,0 0 0,-3 5 0,3-4 0,-4 9 0,0-9 0,4 4 0,-3 0 0,7-4 0,-7 4 0,3 0 0,-4-4 0,0 8 0,4-7 0,-3 7 0,3-8 0,0 4 0,-3 0 0,3-4 0,-4 9 0,0-9 0,4 4 0,-3-5 0,3 0 0,-4 5 0,0-4 0,4 4 0,-3-5 0,3 5 0,-4-4 0,0 4 0,0-5 0,0 4 0,0-2 0,0 2 0,0-4 0,0 5 0,0-4 0,0 4 0,0-5 0,4 5 0,-3 0 0,3 1 0,-4-2 0,0-4 0,0 5 0,0-4 0,0 4 0,0-5 0,0 0 0,0 0 0,0 0 0,0 0 0,0 0 0,0 0 0,0 0 0,0 0 0,0 0 0,0 0 0,0 0 0,0 0 0,0-1 0,0 1 0,0 0 0,-8-20 0,-2 2 0,-5-18 0,0 1 0,5-1 0,-6-5 0,9-1 0,-8-6 0,8 4 0,1 2 0,1 1 0,5 11 0,0-4 0,0 5 0,0 5 0,0-4 0,0 9 0,0-9 0,0 4 0,0 0 0,0 1 0,0 0 0,0 4 0,0-4 0,0 5 0,0 0 0,0 0 0,0 1 0,0-1 0,0 1 0,0-1 0,0 1 0,0-1 0,0 0 0,0 0 0,0 1 0,0-1 0,0 0 0,0 0 0,0 0 0,0 0 0,0-5 0,0 4 0,0-9 0,0 4 0,0-5 0,0 5 0,0-3 0,0 7 0,0-7 0,-4 8 0,3-9 0,-3 9 0,0-4 0,3 5 0,-7 4 0,4 1 0,-5 4 0,1 0 0,-1-3 0,1 2 0,3-7 0,-8 2 0,7-3 0,-8 0 0,5 0 0,0 0 0,0 4 0,1 1 0,3 12 0,1 2 0,4 9 0,0 1 0,0 5 0,0-3 0,0 3 0,0-5 0,0 6 0,0-5 0,0 5 0,0-6 0,0-1 0,0 1 0,0 0 0,0-5 0,0 4 0,0-9 0,0 4 0,0-5 0,0 0 0,0 0 0,0 0 0,0 0 0,0 0 0,0 0 0,0 0 0,0 0 0,0 0 0,0 0 0,0-1 0,0 1 0,0 0 0,0 0 0,0-1 0,0 1 0,0 0 0,0-1 0,0 1 0,0-1 0,0 1 0,0 0 0,0-1 0,0 1 0,0 0 0,0 0 0,0-1 0,0 1 0,0 0 0,0-1 0,0 1 0,0 0 0,0 0 0,0 0 0,0 0 0,0 0 0,0 0 0,0 0 0,0 0 0,0 0 0,0-1 0,0 1 0,0 0 0,0 0 0,0 0 0,0 0 0,0 0 0,0 0 0,0 0 0,0 0 0,0 0 0,0 0 0,0 0 0,0 0 0,0 0 0,0 0 0,0-1 0,0 1 0,0 0 0,0 0 0,4 0 0,-3 0 0,3 0 0,-4 0 0,0-1 0,0 1 0,0 0 0,0 0 0,4 0 0,-3-1 0,3 1 0,-4 0 0,0 0 0,0-1 0,0 1 0,0-1 0,4 1 0,-3-1 0,2 1 0,-3 0 0,0 0 0,0 0 0,0-1 0,4 1 0,-3 0 0,3 0 0,-4 0 0,0 0 0,0 0 0,4-4 0,-3 3 0,3-3 0,-4 4 0,0 0 0,0 0 0,4 0 0,-3-1 0,3 1 0,-4 0 0,0 0 0,0 0 0,4 0 0,-3 0 0,3 0 0,-4 0 0,0 0 0,0-1 0,0 1 0,4 0 0,-3 0 0,3 0 0,-4 0 0,0-1 0,0 1 0,4-1 0,-3 1 0,3-1 0,-4 1 0,0-1 0,0 1 0,0-1 0,4 1 0,-3-1 0,2 1 0,-3-1 0,0 1 0,0-1 0,0 1 0,4-5 0,-3 4 0,3-3 0,-4 4 0,0 0 0,0-1 0,0 1 0,0 0 0,0 0 0,0-1 0,0 1 0,0-1 0,0 1 0,0 0 0,0-1 0,0 1 0,0 0 0,0 0 0,0-1 0,0 1 0,0 0 0,0-1 0,0 1 0,0-1 0,0 1 0,0-1 0,0 1 0,0-1 0,0 1 0,0-1 0,0 1 0,0-1 0,4-3 0,-3 3 0,3-4 0,-4 5 0,0-1 0,0 1 0,4-1 0,-3 1 0,3-1 0,-4 1 0,0-1 0,0 1 0,4-5 0,-3 4 0,3-3 0,-4 3 0,0 0 0,0 1 0,0-1 0,0 1 0,0-1 0,0 1 0,0 0 0,0-1 0,0 1 0,0 0 0,0 0 0,0 0 0,0-1 0,0 1 0,0 0 0,0 0 0,0 0 0,0 0 0,0-1 0,0 1 0,0 0 0,0 0 0,0-1 0,4-3 0,-4 3 0,4-3 0,-4 4 0,0 0 0,0-1 0,0 1 0,0-1 0,0 1 0,0-1 0,0 1 0,4-1 0,-3 1 0,3-1 0,-4 0 0,0 1 0,0-1 0,0 1 0,0-1 0,0 1 0,0-1 0,0 1 0,0-1 0,0 1 0,0-1 0,0 1 0,0-1 0,0 1 0,0-1 0,4 1 0,-3-1 0,2 1 0,-3-1 0,0 0 0,0 1 0,0-1 0,0 1 0,0-1 0,0 0 0,0 0 0,0 1 0,4-5 0,-3 4 0,3-4 0,-4 5 0,0-1 0,0 0 0,0 1 0,0-1 0,0 0 0,0 1 0,0-1 0,0 1 0,0-1 0,0 1 0,0-1 0,4-3 0,-3 3 0,3-4 0,-4 5 0,0 0 0,0-1 0,0 1 0,0 0 0,0-1 0,0 1 0,0-1 0,0 1 0,0 0 0,0 0 0,0-1 0,-4-26 0,4 12 0,-4-22 0,4 19 0,0-5 0,-4 4 0,3-4 0,-7 5 0,7 0 0,-3 0 0,0 0 0,3 0 0,-3 0 0,0 4 0,3-3 0,-3 3 0,0-4 0,3 0 0,-7 0 0,7 0 0,-7 0 0,7 0 0,-3 1 0,4-1 0,-4 0 0,3 0 0,-3 0 0,4 1 0,0 0 0,0-1 0,0 28 0,4-8 0,-3 19 0,8-11 0,-8-4 0,8 0 0,-8 4 0,7-9 0,-7 4 0,3-5 0,-4 0 0,0 0 0,4 0 0,-3 0 0,3 0 0,-4 0 0,0-1 0,0 1 0,0 0 0,0-1 0,0 1 0,4-1 0,-4 1 0,4 0 0,-4-1 0,0 0 0,0 1 0,4-5 0,-3 4 0,3-3 0,-1 3 0,-2 1 0,3-1 0,0-3 0,-3 2 0,2-2 0,-3 3 0,4-3 0,-3 2 0,3-2 0,-4 3 0,0 1 0,0-1 0,0 0 0,0 1 0,0-1 0,0 1 0,0-1 0,0 1 0,0-1 0,0 1 0,0-1 0,0 1 0,0-1 0,0 1 0,0-1 0,0 1 0,0-1 0,0 1 0,0 0 0,0 0 0,0 0 0,0 0 0,0 0 0,0 5 0,0-4 0,0 4 0,0 0 0,0-4 0,0 4 0,0-5 0,0 0 0,0 0 0,0 0 0,0 0 0,0 0 0,0-1 0,0 1 0,0-1 0,-8-22 0,6 9 0,-6-20 0,4 20 0,3-3 0,-3 4 0,4-5 0,0 1 0,0-1 0,0 1 0,0 0 0,0-1 0,0 1 0,0 0 0,0-1 0,0 1 0,0-1 0,0 1 0,0 0 0,0-1 0,0 1 0,0-1 0,0 1 0,0-1 0,0 0 0,0 1 0,0-1 0,0 1 0,0-1 0,0 0 0,0 1 0,-4-1 0,3 1 0,-3-1 0,4 1 0,-4 3 0,3-3 0,-3 3 0,4-3 0,0 0 0,0-1 0,0 1 0,0-1 0,0 0 0,0 0 0,0 0 0,-3 1 0,2-1 0,-3 0 0,4 0 0,0 1 0,0 0 0,0-1 0,0 1 0,0 0 0,0-1 0,0 0 0,0 0 0,0 0 0,0 1 0,-4 3 0,-1 1 0,0 0 0,-2 3 0,2-3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4:42.327"/>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4:47.222"/>
    </inkml:context>
    <inkml:brush xml:id="br0">
      <inkml:brushProperty name="width" value="0.2" units="cm"/>
      <inkml:brushProperty name="height" value="0.2" units="cm"/>
      <inkml:brushProperty name="color" value="#FFFFFF"/>
    </inkml:brush>
  </inkml:definitions>
  <inkml:trace contextRef="#ctx0" brushRef="#br0">49 290 24575,'0'-17'0,"0"1"0,0 8 0,0-1 0,0 0 0,0 1 0,0 0 0,0-1 0,0 1 0,0-1 0,0 0 0,-8 4 0,5-2 0,-6 2 0,9-3 0,0-1 0,0 1 0,0 0 0,0-1 0,-8 0 0,5 1 0,-5-7 0,8 5 0,0-9 0,0 9 0,-4-4 0,3 5 0,-3 0 0,4 1 0,0 3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54.046"/>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5:35:13.021"/>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2:10.298"/>
    </inkml:context>
    <inkml:brush xml:id="br0">
      <inkml:brushProperty name="width" value="0.2" units="cm"/>
      <inkml:brushProperty name="height" value="0.2" units="cm"/>
      <inkml:brushProperty name="color" value="#FFFFFF"/>
    </inkml:brush>
  </inkml:definitions>
  <inkml:trace contextRef="#ctx0" brushRef="#br0">1 2 24575,'24'0'0,"0"0"0,-4 0 0,-1 0 0,1 0 0,0 0 0,0 0 0,0 0 0,0 0 0,-5 0 0,4 0 0,-4 0 0,4 0 0,1 0 0,0 0 0,0 0 0,0 0 0,0 0 0,0 0 0,0 0 0,0 0 0,0 0 0,-1 0 0,-4 0 0,4 0 0,-9 0 0,9 0 0,-9 0 0,4 0 0,-5 0 0,0 0 0,0 0 0,0 0 0,0 0 0,0 0 0,0 0 0,0 0 0,0 0 0,0 0 0,0 0 0,-1 0 0,1 0 0,0 0 0,0 0 0,-1 0 0,1 0 0,0 0 0,-1 0 0,1 0 0,-35 4 0,13-3 0,-29 3 0,17-4 0,-2 0 0,-6 0 0,0 0 0,0 0 0,1 0 0,-1 0 0,0 0 0,6 0 0,-4 0 0,10 0 0,-11 0 0,16 0 0,-8 0 0,13 0 0,-7 0 0,8 0 0,-4 0 0,9 4 0,-3-3 0,7 7 0,-3-3 0,0 0 0,3 3 0,-7-7 0,7 7 0,-7-7 0,7 7 0,-7-7 0,7 7 0,-7-7 0,4 3 0,-5-4 0,0 3 0,1-2 0,-1 3 0,1-4 0,-1 0 0,1 0 0,-1 0 0,1 0 0,-1 0 0,5 4 0,-4-3 0,23 3 0,-6-4 0,13 0 0,-8 0 0,-6 0 0,1 0 0,0 0 0,5 0 0,-4 0 0,4 0 0,-5 0 0,5 0 0,-4 0 0,4 0 0,-5 0 0,0 0 0,0 0 0,0 0 0,5 0 0,-4 0 0,4 0 0,-5-4 0,5 3 0,-4-3 0,4 4 0,-5 0 0,4 0 0,-2 0 0,2 0 0,-4 0 0,0 0 0,0 0 0,0 0 0,0 0 0,0 0 0,0 0 0,0 0 0,0 0 0,0 0 0,0 0 0,0 0 0,0 0 0,-1-4 0,1 3 0,0-2 0,0 3 0,0 0 0,0 0 0,0 0 0,0 0 0,0 0 0,0 0 0,0 0 0,0 0 0,5 0 0,-4 0 0,4 0 0,0 0 0,-4 0 0,8 0 0,-7 0 0,7 0 0,-8 0 0,9 0 0,-4 0 0,0 0 0,4 0 0,-4 0 0,5 0 0,0 0 0,-5 0 0,3 0 0,-3 0 0,5 0 0,0 0 0,0 0 0,-5 0 0,4 0 0,-4 0 0,5 0 0,-5 0 0,3-5 0,-7 4 0,7-3 0,-7 4 0,7 0 0,-8 0 0,9 0 0,-9 0 0,9 0 0,-9 0 0,9 0 0,-9 0 0,9 0 0,-9 0 0,9 0 0,-4 0 0,0 0 0,3 0 0,-3 0 0,5 0 0,0 0 0,0 0 0,0 0 0,0 0 0,0 0 0,-5 0 0,3 0 0,-3 0 0,5 0 0,-5 0 0,4 0 0,-4 0 0,5 0 0,0 0 0,0 0 0,5 0 0,-3 0 0,3 0 0,-5 0 0,6 0 0,-5 0 0,5 0 0,-7 0 0,1 0 0,0 0 0,0 0 0,0 0 0,6 0 0,-5 0 0,5 0 0,-7 0 0,1 0 0,0 0 0,0 0 0,0 0 0,0 0 0,0 0 0,5 0 0,-3 0 0,9 0 0,-10 0 0,11 0 0,-11 0 0,5 0 0,-7 0 0,1 0 0,0 0 0,0 0 0,6 0 0,-5 0 0,10 0 0,-4 0 0,0 0 0,5 0 0,-11 0 0,4 0 0,-5 0 0,0 0 0,0 0 0,0 0 0,0 0 0,0 0 0,0 0 0,0 0 0,0 0 0,-1 0 0,7 0 0,-5 0 0,11 0 0,-11 0 0,5 4 0,-1-3 0,2 3 0,6 1 0,-6-3 0,4 7 0,-10-8 0,11 9 0,-11-9 0,5 4 0,-1 0 0,-3-4 0,3 4 0,1-5 0,-5 0 0,10 5 0,-9-4 0,3 4 0,1-5 0,-5 0 0,10 0 0,-9 0 0,9 0 0,-4 0 0,0 0 0,4 0 0,-9 0 0,3 4 0,1-2 0,-5 2 0,5-4 0,-6 0 0,0 0 0,-1 0 0,7 0 0,-5 0 0,5 0 0,0 5 0,-5-4 0,4 4 0,-5-5 0,0 4 0,0-3 0,0 4 0,5 0 0,-3-4 0,3 4 0,-5-1 0,6-3 0,-5 4 0,5-5 0,-7 4 0,7-3 0,-5 4 0,5-1 0,-6-3 0,0 3 0,0 1 0,-1-4 0,7 3 0,-5 1 0,5-4 0,-6 3 0,5 1 0,-3-4 0,3 9 0,-5-5 0,5 1 0,-3 2 0,9-2 0,-10 0 0,11 4 0,-11-5 0,10 1 0,-9 3 0,9-8 0,-10 8 0,5-8 0,-1 8 0,-3-7 0,9 2 0,-4 1 0,6-3 0,-6 2 0,4 1 0,-4-4 0,6 4 0,-1 0 0,-4-4 0,3 4 0,-4 0 0,0-4 0,4 4 0,-4 0 0,0-4 0,4 4 0,-9-1 0,3-2 0,-5 6 0,0-6 0,9 6 0,-2-7 0,4 4 0,-6-1 0,-5-3 0,0 4 0,0-5 0,-5 0 0,-1 0 0,-5 4 0,0-3 0,0 3 0,-35-4 0,13 0 0,-34 0 0,20 0 0,-6 0 0,0 0 0,-6 0 0,5 0 0,-6 0 0,1 0 0,5-5 0,-6-1 0,8 0 0,5 1 0,-5 0 0,11 4 0,-5-4 0,7 5 0,4-4 0,-4 3 0,9-3 0,-9 4 0,9-4 0,-4 3 0,5-7 0,0 7 0,4-7 0,-3 3 0,7-4 0,-7 0 0,7 0 0,-3 0 0,0 0 0,3 0 0,-7 0 0,3 4 0,-4-3 0,0 3 0,-5 0 0,4-3 0,-8 7 0,2-3 0,-3 4 0,-7-4 0,5 2 0,-11-2 0,11-1 0,-10 4 0,10-3 0,-10-1 0,4 4 0,-9-9 0,2 9 0,4-8 0,9 8 0,8-3 0,4 0 0,0 3 0,0-3 0,4 0 0,1-1 0,7-3 0,2 3 0,9 2 0,1 3 0,4 0 0,7 0 0,-5 0 0,5 0 0,0 0 0,-5 0 0,4-5 0,-5 4 0,6-3 0,-5 4 0,5-5 0,-6 4 0,-1-3 0,1 4 0,0 0 0,0 0 0,6 0 0,-10 0 0,8 0 0,-9 0 0,5 0 0,0 0 0,-5 0 0,4 0 0,-4 0 0,0 0 0,4 0 0,-4 0 0,0 0 0,3 0 0,-3 0 0,1 0 0,2 0 0,-8 0 0,9 0 0,-9 0 0,9 0 0,-4 0 0,0 0 0,4 0 0,-9 0 0,9 0 0,-9 0 0,8 0 0,-7 0 0,7 0 0,-7 0 0,7 4 0,-8-3 0,9 4 0,-9-5 0,9 0 0,-4 0 0,0 4 0,4-3 0,-4 3 0,5-4 0,5 0 0,-3 4 0,3-3 0,1 4 0,-5-5 0,10 0 0,-9 0 0,9 4 0,-10-2 0,11 2 0,-5-4 0,0 0 0,4 0 0,-10 0 0,5 0 0,-6 0 0,0 5 0,-1-4 0,7 3 0,-5-4 0,5 5 0,-6-4 0,0 3 0,0 1 0,5-4 0,-3 3 0,3 1 0,1-4 0,1 3 0,0-4 0,4 0 0,-4 0 0,0 5 0,-1-4 0,-1 3 0,-3-4 0,3 0 0,-5 0 0,0 0 0,0 5 0,5-4 0,-3 3 0,3-4 0,-5 0 0,0 5 0,0-4 0,0 3 0,0-4 0,5 5 0,-8-4 0,13 4 0,-14-5 0,10 0 0,-6 0 0,0 0 0,0 4 0,-1-3 0,1 4 0,0-5 0,-5 0 0,4 4 0,-4-3 0,5 4 0,-5-5 0,4 0 0,-4 0 0,4 0 0,1 0 0,0 0 0,0 0 0,0 0 0,0 0 0,5 0 0,-3 0 0,9 5 0,-10-4 0,11 4 0,-11-5 0,5 0 0,-11 0 0,3 0 0,-8 0 0,4 0 0,-5 0 0,-24 7 0,5-5 0,-21 10 0,16-10 0,-4 6 0,4-7 0,0 4 0,-3-1 0,2-3 0,-3 4 0,-1-1 0,0-3 0,0 4 0,0-5 0,-6 0 0,5 0 0,-4 0 0,5 0 0,0 0 0,5 0 0,-4 0 0,9 0 0,-9 0 0,9 0 0,-4 0 0,5 0 0,-5 0 0,4 0 0,-4 0 0,5 0 0,0 0 0,0 0 0,0 0 0,-4 0 0,2-4 0,-7 3 0,3-3 0,-5-1 0,0 0 0,-6-1 0,-1-3 0,0 3 0,-4 1 0,10-4 0,-5 8 0,6-8 0,0 8 0,5-4 0,2 5 0,-1-4 0,4 3 0,-4-8 0,0 8 0,4-7 0,-9 3 0,4 0 0,-5-4 0,5 4 0,-4-5 0,9 1 0,-4 4 0,5-3 0,4 3 0,-2-4 0,6 0 0,-3 1 0,4-1 0,0 0 0,0 0 0,0 0 0,0 1 0,4-1 0,1 0 0,4 0 0,0 0 0,0 0 0,0 0 0,-4 0 0,3 0 0,-3 0 0,4 4 0,-4-3 0,3 3 0,-3 0 0,4 1 0,0 0 0,5 3 0,1-3 0,4 4 0,7 0 0,-5 0 0,5 0 0,0 0 0,-5 0 0,10 0 0,-10 0 0,11 5 0,-11-4 0,5 8 0,-6-3 0,-1-1 0,-3 0 0,2-1 0,-3-3 0,0 4 0,-1-5 0,-5 0 0,5 0 0,-4 0 0,4 0 0,0 4 0,-4-3 0,9 4 0,-9-5 0,9 0 0,-4 0 0,0 0 0,3 0 0,-8 0 0,9 0 0,-9 0 0,9 0 0,-9 0 0,4 0 0,-5 0 0,0 0 0,5 0 0,-4 0 0,4 0 0,-5 0 0,5 0 0,1 0 0,0 0 0,3 0 0,-3 0 0,5 0 0,0 0 0,0 0 0,-5 0 0,4 0 0,-4 0 0,13 0 0,-10 0 0,15 0 0,-17 0 0,10 0 0,-6 0 0,0 0 0,0 0 0,-1 0 0,1 0 0,0 0 0,6 0 0,-5 0 0,0 0 0,-2 0 0,-4 0 0,4 0 0,1 0 0,-5 0 0,4 0 0,-4 0 0,5 0 0,0 0 0,0 0 0,0 0 0,-1-5 0,1 4 0,0-3 0,-5 4 0,4 0 0,-4 0 0,0 0 0,4 0 0,-4 0 0,5-5 0,-5 4 0,3-3 0,-3 4 0,5 0 0,0 0 0,0-5 0,0 4 0,0-3 0,0 4 0,5 0 0,-3 0 0,3-5 0,-5 4 0,0-3 0,0 4 0,0 0 0,0 0 0,-1 0 0,7-5 0,-5 4 0,5-4 0,-6 5 0,0 0 0,0 0 0,-1 0 0,1 0 0,6 0 0,-5 0 0,5 0 0,-1 0 0,2 0 0,1 0 0,3 0 0,-4 0 0,6 0 0,-1 0 0,1 0 0,0 0 0,0 0 0,-1 0 0,1 0 0,0 0 0,-1 0 0,1 0 0,0 0 0,-6 0 0,-1 0 0,-1 0 0,-4 0 0,5 0 0,-6 0 0,0 0 0,0 0 0,0 0 0,-1 0 0,1 0 0,0-5 0,0 4 0,0-3 0,0 4 0,0 0 0,5 0 0,-3 0 0,9 0 0,-10 0 0,5-4 0,-6 2 0,-5-2 0,-1 4 0,-5 0 0,-1 0 0,1 0 0,0 0 0,0 0 0,0 0 0,-1 0 0,1 0 0,5 0 0,1 0 0,11 0 0,1 0 0,0 0 0,-2 0 0,-10 0 0,-1 0 0,-5 0 0,0 0 0,-4 4 0,-24 1 0,-2 5 0,-20 0 0,1 1 0,6 0 0,-12 1 0,12-1 0,0 0 0,3 0 0,10-5 0,-5 3 0,11-8 0,-4 8 0,4-4 0,-5 5 0,5 0 0,-3-5 0,8 3 0,-4-3 0,5 4 0,0 0 0,0 0 0,0 0 0,0-4 0,0 3 0,0-3 0,0 0 0,1-1 0,-1-4 0,4 3 0,-3-2 0,3 3 0,-4-4 0,0 0 0,0 0 0,0 0 0,0 0 0,1 0 0,-1 0 0,-5 0 0,4 0 0,-9 0 0,4 0 0,-5 0 0,-6 0 0,5 0 0,-10 0 0,4 0 0,-6 0 0,-21 0 0,1 0 0,-5 0 0,-2 0 0,9 0 0,-13 0 0,7 0 0,3 0 0,6 0 0,7 0 0,8 0 0,1 0 0,11 0 0,-4 0 0,5 0 0,0 0 0,0 0 0,0 0 0,0 0 0,-5 0 0,-2 0 0,-6 0 0,-6 0 0,4 0 0,-11 0 0,12 0 0,-12 6 0,5-5 0,0 4 0,-5 1 0,12-5 0,-12 4 0,12 0 0,-6-4 0,13 4 0,2-5 0,10 0 0,-4 0 0,9 0 0,4-3 0,26-3 0,4 1 0,24 0 0,-13 0 0,11 4 0,-12-4 0,12 5 0,2-6 0,9 5 0,15-5 0,3 6 0,-8 0 0,12 0 0,-12 0 0,16 0 0,-8 0 0,6 0 0,-15 0 0,24 0 0,-13 6 0,15-4 0,0 4 0,-23-6 0,28 0 0,-35 0 0,28 6 0,-24-4 0,-1 4 0,-3-6 0,-12 5 0,5-3 0,-1 3 0,-4-5 0,12 6 0,-13-5 0,14 5 0,-14-6 0,6 0 0,-7 0 0,-7 0 0,-2 0 0,-6 0 0,-1 0 0,-5 0 0,-1 0 0,-6 0 0,-5 0 0,4 0 0,-9 0 0,4 0 0,-5 0 0,4 0 0,2 0 0,5 0 0,0 0 0,0 0 0,0 0 0,8 0 0,-5 4 0,5-3 0,-8 4 0,0-5 0,0 4 0,0-3 0,0 4 0,0-5 0,-1 0 0,-4 0 0,4 4 0,-9-3 0,9 3 0,-9-4 0,9 0 0,-4 0 0,0 0 0,4 0 0,-4 0 0,0 0 0,-1 0 0,-1 0 0,-2 0 0,2 0 0,-4 0 0,0 0 0,0 0 0,0 0 0,-36 0 0,1 0 0,-26 0 0,6 0 0,12 0 0,-12 0 0,11-4 0,-4-2 0,6-10 0,0 4 0,6 1 0,-4 1 0,10 9 0,-5-4 0,6 5 0,1 0 0,-1 0 0,5 0 0,-4 0 0,9 0 0,-4-4 0,5 3 0,0-3 0,0 4 0,0-4 0,0 3 0,0-3 0,0 0 0,0 3 0,0-3 0,0 0 0,0 3 0,0-3 0,0 4 0,0 0 0,-5 0 0,4 0 0,-9-4 0,4 3 0,-4-4 0,-1 5 0,0 0 0,-6 0 0,-1 0 0,0 0 0,-4 0 0,4 0 0,-6 0 0,6 0 0,-4 0 0,9-4 0,-9 3 0,10-4 0,-5 5 0,1 0 0,3 0 0,-3 0 0,5 0 0,5 0 0,1 0 0,5 0 0,0 0 0,0 0 0,4-4 0,1 0 0,4-5 0,0 1 0,0-1 0,0 0 0,9 4 0,8-3 0,10 6 0,5-7 0,1 3 0,6-6 0,-4 1 0,4 0 0,0 5 0,-4-4 0,4 4 0,0 0 0,-4 1 0,11 5 0,-12 0 0,12 0 0,-12 0 0,5 0 0,-12 0 0,5 0 0,-11 0 0,5 0 0,-6 0 0,-5 0 0,3 0 0,-8 0 0,9 0 0,-9 0 0,9 0 0,-4 0 0,5 0 0,0 0 0,0 0 0,0 0 0,-1 0 0,1 0 0,6 0 0,-5 0 0,5 0 0,-1 0 0,-3 0 0,3 0 0,-5 0 0,0 0 0,6 0 0,1 0 0,5 0 0,1 0 0,0 0 0,0 0 0,-1 0 0,1 0 0,0 0 0,0 0 0,-1 0 0,-5 0 0,-1 0 0,-1 0 0,-3 0 0,3 0 0,-5 0 0,0 0 0,0 0 0,0 0 0,-5 0 0,4 0 0,-9 0 0,4 0 0,3 0 0,-5 0 0,5 0 0,-8 0 0,5 0 0,-4 0 0,9 0 0,-4 0 0,5 0 0,0 0 0,0 0 0,0 0 0,-5 4 0,3-3 0,-2 3 0,-1-4 0,3 0 0,-8 0 0,9 0 0,-4 5 0,5-4 0,0 3 0,0-4 0,0 0 0,0 0 0,5 0 0,-8 0 0,7 0 0,-9 0 0,5 0 0,0 0 0,-5 0 0,3 0 0,-2 5 0,12-4 0,-6 3 0,13-4 0,-14 0 0,5 0 0,-6 0 0,-1 0 0,1 0 0,0 0 0,0 0 0,0 0 0,-5 0 0,9 0 0,-7 0 0,9 0 0,-11 0 0,3 0 0,-3 0 0,0 0 0,4 5 0,-4-4 0,0 3 0,4-4 0,-4 0 0,10 5 0,-3-4 0,9 4 0,-4-5 0,6 0 0,6 5 0,-5-3 0,6 3 0,-8 0 0,1-4 0,0 4 0,0 0 0,-1-4 0,-5 8 0,-1-8 0,-6 4 0,-5-1 0,-1-3 0,-6 3 0,1-4 0,0 0 0,0 0 0,0 0 0,-32 0 0,11 0 0,-40 0 0,38 0 0,-7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2:29.569"/>
    </inkml:context>
    <inkml:brush xml:id="br0">
      <inkml:brushProperty name="width" value="0.2" units="cm"/>
      <inkml:brushProperty name="height" value="0.2" units="cm"/>
      <inkml:brushProperty name="color" value="#FFFFFF"/>
    </inkml:brush>
  </inkml:definitions>
  <inkml:trace contextRef="#ctx0" brushRef="#br0">0 136 24575,'19'0'0,"-3"0"0,-7 0 0,0 0 0,0 0 0,-1 0 0,1 0 0,-1 0 0,1 0 0,-1 0 0,1 0 0,0 0 0,0 0 0,0 0 0,0 0 0,0 0 0,-1 0 0,1 0 0,0 0 0,0 0 0,0 0 0,0 0 0,-1 0 0,1 0 0,-1 0 0,1 0 0,-1 0 0,1 0 0,0 0 0,0 0 0,0 0 0,0 0 0,0 0 0,5 0 0,-4 0 0,4 0 0,-5 0 0,0 0 0,0 0 0,0 0 0,0 0 0,0 0 0,-1 0 0,1 0 0,-1 0 0,1 0 0,0 0 0,4 0 0,2 0 0,5 0 0,0 0 0,0 0 0,0 0 0,0 0 0,0 0 0,0 0 0,-5 0 0,3 0 0,-7 0 0,2 0 0,-4 0 0,0 0 0,0 0 0,0 0 0,0 0 0,0 0 0,0 0 0,0-4 0,0 3 0,0-3 0,-1 4 0,1 0 0,0 0 0,-1 0 0,1 0 0,0 0 0,0 0 0,0 0 0,0 0 0,-1 0 0,1 0 0,0 0 0,0 0 0,0 0 0,0 0 0,0 0 0,5 0 0,-4 0 0,4 0 0,-5 0 0,0 0 0,5 0 0,-4 0 0,9 0 0,-9 0 0,8 0 0,-7 0 0,2 0 0,1 0 0,-4 0 0,9 0 0,-9 0 0,4 0 0,0 0 0,-4 0 0,4 0 0,0 0 0,-4 0 0,4 0 0,-5 0 0,0 0 0,5 0 0,-4 0 0,4 0 0,-5 0 0,0 0 0,0 0 0,0 0 0,0 0 0,-1 0 0,1 0 0,0 0 0,0 0 0,0 0 0,0 0 0,0 0 0,0 0 0,0 0 0,0 0 0,0 0 0,0 0 0,0 0 0,-1 0 0,1 0 0,0 0 0,0 0 0,0 0 0,0 0 0,0 0 0,0 0 0,-1 0 0,1 0 0,0 0 0,0 0 0,0 0 0,0 0 0,0 0 0,-1 0 0,1 0 0,0 0 0,0 0 0,0 0 0,0 0 0,0 0 0,-1 0 0,1 0 0,0 0 0,0 0 0,0 0 0,-1 0 0,-3 4 0,2-3 0,-2 3 0,4-4 0,0 0 0,0 0 0,4 0 0,3 0 0,-1 0 0,3 0 0,-3 0 0,5 0 0,0 0 0,-5 0 0,-1 0 0,-5 0 0,0 0 0,0 0 0,0 0 0,0 0 0,0 0 0,0 0 0,0 0 0,0 0 0,0 0 0,0 0 0,0 0 0,-1 0 0,1 0 0,0 0 0,0 0 0,0 0 0,0 0 0,0 0 0,0 0 0,0 0 0,0 0 0,0 0 0,0 0 0,-1 0 0,1 0 0,0 0 0,0 0 0,0 0 0,0 0 0,0 0 0,0 0 0,0 0 0,0 0 0,0 0 0,0 0 0,0 0 0,-1 0 0,1 0 0,0 0 0,0 0 0,0 0 0,0 0 0,0 0 0,0 0 0,0 0 0,0 0 0,0 0 0,5 0 0,-4 0 0,4 0 0,-5 0 0,0 0 0,0 0 0,0 0 0,0 0 0,5 0 0,-4 0 0,4 0 0,-5 0 0,4 0 0,-2 0 0,7 0 0,-7 0 0,2 0 0,1 0 0,1 0 0,0 0 0,4 0 0,-4 0 0,5 0 0,0 0 0,-5 0 0,3 0 0,-2 0 0,3 0 0,-4 0 0,4 0 0,-4 0 0,5 0 0,0 0 0,0 0 0,0 0 0,0 0 0,-1 0 0,-3 0 0,2 0 0,-8 0 0,9 0 0,-4 0 0,0 0 0,-1 0 0,0 0 0,-4 0 0,9 0 0,-9 0 0,4 0 0,0 0 0,-4 0 0,8 0 0,-3 0 0,5 0 0,0 0 0,0 0 0,0 0 0,0 0 0,0 0 0,0 0 0,0 0 0,-1 0 0,1 0 0,0 0 0,0 0 0,0 0 0,0 0 0,0 0 0,0 0 0,0 0 0,-1 0 0,-4 0 0,4 0 0,-4 0 0,0 0 0,4 0 0,-9 0 0,9 0 0,-4 0 0,5 0 0,0 0 0,-1 0 0,-3 0 0,2 0 0,-3 0 0,0 0 0,4 0 0,-4 0 0,5 0 0,0 0 0,0 0 0,-5 0 0,9 0 0,-12 0 0,12 0 0,-9 0 0,11 0 0,-5 0 0,5 0 0,-7 0 0,1 0 0,0 0 0,0 0 0,0 0 0,0 0 0,9 0 0,-7 0 0,6 0 0,-8 0 0,0 0 0,0 0 0,0 0 0,0 0 0,0 0 0,0 0 0,-1 0 0,1 0 0,-5 0 0,4 0 0,-4 0 0,5 0 0,0 0 0,-5 0 0,4 0 0,-9 0 0,8 0 0,-3 0 0,0 0 0,4 0 0,-4 0 0,0 0 0,4 0 0,-4 0 0,5 0 0,-5 0 0,4 0 0,-4 0 0,4 0 0,1 0 0,9 0 0,-7 0 0,7 0 0,-9 0 0,0 0 0,5 0 0,-3 0 0,-2 0 0,-1 0 0,-4 0 0,5 0 0,0 0 0,0 0 0,0 0 0,-1 0 0,1 0 0,0 0 0,0 0 0,0 0 0,0 0 0,-5 0 0,4 0 0,-4 0 0,5 0 0,-1 0 0,1 0 0,-5 0 0,4 0 0,-9 0 0,9 0 0,-9 0 0,9 0 0,-9 0 0,4 0 0,-5 0 0,0 0 0,0 0 0,0 0 0,-1 0 0,1 0 0,0 0 0,-1 0 0,1 0 0,0 0 0,5 0 0,1 0 0,5 0 0,0 0 0,0 0 0,5 0 0,3 0 0,-2 0 0,6-5 0,-11 4 0,10-4 0,-4 5 0,0 0 0,5 0 0,-5 0 0,5 0 0,1 0 0,0 0 0,0 0 0,-1 0 0,-5 0 0,5 0 0,-11 0 0,5 0 0,-7 0 0,1 0 0,-5 0 0,4 0 0,-9 0 0,9 0 0,-9 0 0,4 0 0,-5 0 0,0 0 0,0 0 0,0-4 0,0 3 0,0-3 0,0 4 0,0 0 0,-1 0 0,1 0 0,0 0 0,0 0 0,0 0 0,0 0 0,0 0 0,0 0 0,0 0 0,0 0 0,5 0 0,-4 0 0,9 0 0,-4 0 0,0 0 0,3 0 0,-2 0 0,3 0 0,1 0 0,0 0 0,0 0 0,0 0 0,0 0 0,0 0 0,0 0 0,0 0 0,-1 0 0,7 0 0,-5 0 0,5 0 0,-6 0 0,0 0 0,0 0 0,-1 0 0,1 0 0,0 0 0,0 0 0,0 0 0,0 0 0,0 0 0,0 0 0,0 0 0,-1 0 0,1 0 0,0 0 0,0 0 0,0 0 0,0 0 0,0 0 0,0 0 0,5 0 0,-4 4 0,11-3 0,-11 4 0,10-5 0,-9 0 0,9 0 0,-10 4 0,5-3 0,-6 4 0,5-5 0,-3 0 0,3 0 0,1 0 0,-5 0 0,5 0 0,-6 0 0,-1 0 0,1 0 0,0 0 0,0 0 0,0 0 0,6 0 0,-5 0 0,5 0 0,-7 0 0,7 0 0,-5 0 0,11 0 0,-11 0 0,10 0 0,-9 0 0,3 0 0,1 0 0,-5 0 0,10 0 0,-9 0 0,9 0 0,-10 0 0,11 0 0,-11 4 0,4-3 0,1 4 0,-5-5 0,5 0 0,-1 0 0,-3 4 0,3-3 0,-5 3 0,0-4 0,0 0 0,-5 0 0,4 0 0,-4 0 0,5 0 0,0 0 0,-1 0 0,1 0 0,6 0 0,-5 0 0,5 0 0,-6 0 0,5 0 0,-3 5 0,9-4 0,-10 3 0,10-4 0,-9 0 0,9 5 0,-4-4 0,12 4 0,-4-5 0,4 0 0,-6 5 0,6-4 0,-10 4 0,9-5 0,-11 0 0,0 0 0,-2 0 0,1 5 0,-5-4 0,5 4 0,-6-5 0,5 0 0,-3 0 0,3 0 0,-5 5 0,0-4 0,0 3 0,-1-4 0,1 0 0,0 0 0,0 5 0,0-4 0,0 3 0,0-4 0,5 0 0,-3 0 0,3 0 0,1 0 0,1 0 0,0 0 0,4 0 0,-4 0 0,6 0 0,0 0 0,-1 0 0,1 0 0,0 0 0,0 5 0,-1-4 0,8 4 0,-6-5 0,-1 0 0,-1 0 0,-5 5 0,5-4 0,1 4 0,-6-5 0,5 0 0,-5 0 0,0 0 0,4 5 0,-4-4 0,12 4 0,-4-5 0,4 5 0,-6-4 0,-1 4 0,1-5 0,0 0 0,0 5 0,-1-4 0,1 4 0,0-5 0,-6 0 0,4 4 0,-10-2 0,10 3 0,-9-5 0,3 0 0,1 0 0,1 4 0,0-2 0,4 2 0,-9 1 0,9-4 0,-4 3 0,0-4 0,4 5 0,-4-4 0,0 4 0,5 0 0,-5-4 0,5 4 0,1 0 0,0-4 0,0 4 0,-1-5 0,1 5 0,0-4 0,-6 4 0,4-5 0,-10 0 0,11 0 0,-11 0 0,5 0 0,-1 0 0,2 5 0,0-4 0,5 4 0,-11-5 0,10 0 0,-9 0 0,9 0 0,-4 5 0,0-4 0,4 9 0,-4-9 0,0 4 0,5 0 0,-11-4 0,10 4 0,-10-1 0,11-3 0,-11 4 0,5-5 0,-6 0 0,5 0 0,-4 0 0,0 0 0,-2 0 0,-9 0 0,4 0 0,-5 0 0,0 0 0,0 0 0,0 0 0,-29 0 0,8 0 0,-24 0 0,11 0 0,3 0 0,-9 0 0,4-5 0,-6-6 0,6-1 0,-4-8 0,4 8 0,0-8 0,-4 8 0,4-7 0,0 7 0,-5-4 0,5 6 0,-5-1 0,-1 5 0,6-4 0,-5 5 0,5-1 0,0 1 0,2 1 0,5 3 0,0-8 0,5 8 0,-4-8 0,4 8 0,-5-8 0,1-1 0,-1-1 0,-6-4 0,-1 5 0,0-5 0,-4 8 0,4-7 0,-6 8 0,0 0 0,0 1 0,1 5 0,-1 0 0,6 0 0,-4 0 0,4 0 0,0 0 0,1 0 0,0 0 0,5 0 0,-10 0 0,10 0 0,-11 0 0,5 0 0,0 0 0,-4 0 0,10 0 0,-11 0 0,11 0 0,-10 0 0,9 0 0,-9 0 0,4 0 0,0 0 0,-4 0 0,9 0 0,-3 0 0,5 0 0,5 0 0,1-4 0,9-1 0,2-3 0,17-2 0,18-1 0,19-1 0,5 5 0,15-5 0,-4 11 0,8-5 0,-3 6 0,-7 0 0,-1 0 0,-7 0 0,-3 0 0,-6 0 0,-7 0 0,5 0 0,-12 0 0,12 0 0,-12 0 0,12 5 0,-11 1 0,11 1 0,-12 2 0,5-7 0,-6 7 0,0-8 0,-1 4 0,-5-5 0,5 0 0,-11 0 0,0 0 0,-3 0 0,-3 0 0,0 0 0,4 0 0,-4 0 0,5 0 0,-5 0 0,4 0 0,-4 0 0,0 0 0,-1 0 0,-5 0 0,5 0 0,-4 0 0,4 0 0,-1 0 0,-2 0 0,7 0 0,-3 0 0,9 0 0,-3 0 0,-2 0 0,0 0 0,-9 0 0,9 0 0,-9 0 0,8 0 0,-3 0 0,5 0 0,-5 0 0,4 0 0,-4 0 0,5 0 0,0 0 0,-5 0 0,4 0 0,-4 0 0,0 0 0,3 0 0,-7 0 0,7 0 0,-3 0 0,5 0 0,0 0 0,0 0 0,0 0 0,5 0 0,-3 0 0,9 0 0,-4 0 0,6 0 0,0 0 0,-1 0 0,10 5 0,-18-4 0,9 4 0,-22-5 0,2 4 0,-4-3 0,0 3 0,0-4 0,-4 4 0,-1 0 0,-12 5 0,-3 0 0,-8 1 0,-1 0 0,0 0 0,0 0 0,5-1 0,-4 1 0,9-1 0,-9 1 0,9-1 0,-8-4 0,7-1 0,-7 1 0,8-4 0,-9 3 0,4-4 0,0 4 0,-4-3 0,9 3 0,-4-4 0,5 0 0,0 0 0,0 0 0,0 4 0,0-3 0,0 3 0,0-4 0,0 0 0,0 0 0,0 0 0,0 0 0,0 0 0,0 0 0,-4 0 0,2 0 0,-2 0 0,4 0 0,0 0 0,-5 0 0,4 0 0,-4 0 0,0 0 0,4 0 0,-9 0 0,4 0 0,-5 0 0,5 0 0,-9 0 0,7 0 0,-8 0 0,5 0 0,-6 0 0,-1 0 0,0 0 0,-4 0 0,4 0 0,-6 0 0,0 0 0,6 0 0,2 0 0,5 0 0,0 0 0,0 0 0,5 0 0,1 0 0,5 0 0,0 0 0,-5 0 0,4 0 0,-8 0 0,7 0 0,-2 0 0,4 4 0,0-3 0,0 3 0,4-4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2:33.271"/>
    </inkml:context>
    <inkml:brush xml:id="br0">
      <inkml:brushProperty name="width" value="0.2" units="cm"/>
      <inkml:brushProperty name="height" value="0.2" units="cm"/>
      <inkml:brushProperty name="color" value="#FFFFFF"/>
    </inkml:brush>
  </inkml:definitions>
  <inkml:trace contextRef="#ctx0" brushRef="#br0">0 1 24575,'19'0'0,"2"0"0,-6 0 0,0 0 0,4 0 0,-4 0 0,5 0 0,0 0 0,0 0 0,5 0 0,-3 0 0,9 0 0,-10 0 0,5 0 0,-1 0 0,-3 0 0,9 0 0,-10 0 0,5 0 0,-6 0 0,0 0 0,-1 0 0,1 4 0,0-3 0,0 4 0,-5-5 0,-1 0 0,-5 4 0,5-3 0,-4 3 0,4-4 0,-5 0 0,0 4 0,5-3 0,-4 3 0,9-4 0,-4 0 0,4 0 0,-4 0 0,4 0 0,-4 0 0,5 0 0,-5 0 0,4 0 0,-9 0 0,9 0 0,-4 0 0,5 0 0,-5 0 0,3 0 0,-3 0 0,5 0 0,0 0 0,0 0 0,0 0 0,0 0 0,5 0 0,11 0 0,-1 0 0,7 4 0,-15-2 0,4 3 0,-4-5 0,0 0 0,4 0 0,-4 0 0,6 0 0,0 0 0,-1 0 0,1 0 0,0 0 0,0 0 0,-1 0 0,-5 0 0,4 0 0,-3 0 0,4 0 0,1 0 0,0 0 0,-1 0 0,8 0 0,-6 0 0,5 0 0,0 0 0,2 0 0,0 0 0,5 0 0,-5 0 0,14 0 0,-6 0 0,6 0 0,-14 0 0,5 0 0,9 0 0,-10 0 0,9 0 0,-22 0 0,-5 0 0,4 0 0,-4 0 0,6 0 0,-6 0 0,5 0 0,-5 0 0,0 0 0,4 0 0,-4 0 0,6 0 0,6 0 0,-5 0 0,6 0 0,-8 0 0,1 0 0,6 0 0,-4 0 0,11 0 0,-12 0 0,12 0 0,-5 0 0,0 0 0,5 0 0,-12 4 0,12-2 0,-6 2 0,8-4 0,-1 6 0,1-5 0,35 10 0,-26-10 0,34 5 0,-42-1 0,14-3 0,-14 3 0,-1-5 0,-2 0 0,-17 0 0,3 0 0,-12 0 0,-5 0 0,-1 0 0,-13 0 0,-11-8 0,-5 1 0,0-2 0,6 5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3:24.834"/>
    </inkml:context>
    <inkml:brush xml:id="br0">
      <inkml:brushProperty name="width" value="0.2" units="cm"/>
      <inkml:brushProperty name="height" value="0.2" units="cm"/>
      <inkml:brushProperty name="color" value="#FFFFFF"/>
    </inkml:brush>
  </inkml:definitions>
  <inkml:trace contextRef="#ctx0" brushRef="#br0">70 0 24575,'0'35'0,"0"-7"0,0 4 0,0 1 0,0-4 0,0 9 0,0-11 0,0 6 0,0-1 0,0-5 0,0 5 0,0-11 0,0 10 0,0-4 0,0 6 0,0 0 0,0 0 0,0-1 0,0-5 0,0-1 0,0-1 0,0-3 0,0 3 0,0-10 0,0 4 0,0-9 0,0 9 0,0-9 0,0 4 0,-5 0 0,4-4 0,-3 4 0,0-5 0,3 0 0,-3 0 0,4 0 0,0 0 0,0 0 0,-4 0 0,3 0 0,-3 0 0,4 0 0,0 0 0,0 0 0,0 4 0,0-2 0,0 7 0,0-3 0,0 0 0,0 4 0,0-4 0,0 5 0,0 0 0,0 0 0,0 0 0,0-5 0,0 9 0,0-8 0,0 10 0,0-6 0,0 0 0,0 0 0,0-1 0,0 1 0,0 6 0,0-5 0,0 5 0,0-6 0,0 0 0,0 0 0,0 5 0,0-4 0,0 5 0,0 0 0,0-5 0,0 5 0,0-7 0,0 1 0,0 0 0,0 0 0,0 6 0,0-5 0,0 5 0,0-1 0,0-3 0,0 3 0,0-5 0,0 0 0,0-5 0,0-1 0,0-5 0,0 0 0,0 0 0,0 0 0,0-1 0,3-3 0,3-17 0,-1-7 0,-1-15 0,1 1 0,-4-22 0,4 16 0,-5-30 0,0 19 0,0-7 0,0 3 0,0 6 0,0 7 0,0 2 0,0 12 0,0 1 0,0 6 0,0 0 0,0-5 0,0 3 0,0-9 0,0 10 0,0-5 0,0 6 0,0 0 0,0 1 0,0-1 0,0 5 0,0 1 0,0 5 0,0 0 0,0 0 0,0 0 0,0-5 0,0 4 0,0-9 0,0 9 0,0-4 0,0 0 0,0 4 0,0-4 0,0 0 0,0 4 0,0-4 0,0 5 0,0 1 0,0-1 0,0 0 0,0 0 0,0 0 0,0 0 0,0 0 0,-4 0 0,3 0 0,-3 0 0,0 0 0,3 0 0,-3 0 0,4 0 0,-4 4 0,3 25 0,-3-5 0,4 21 0,0-11 0,0-3 0,-5 9 0,4-4 0,-9 6 0,9-1 0,-4 1 0,0 0 0,4 0 0,-4-1 0,0 1 0,4 0 0,-4 6 0,5-5 0,0 12 0,0-5 0,0 14 0,0 2 0,0 7 0,0 0 0,0 0 0,0-7 0,0-2 0,0 0 0,0-12 0,0 10 0,0-18 0,0 4 0,0-6 0,0-6 0,0-2 0,0-5 0,0-5 0,0 4 0,0-9 0,0 4 0,0-5 0,0 0 0,0 0 0,0 0 0,0 0 0,0 0 0,0 0 0,0 5 0,0-4 0,0 4 0,0-5 0,0 0 0,0-1 0,4 1 0,-3 0 0,3 0 0,-4 0 0,0 0 0,0 0 0,0 0 0,0 0 0,4-1 0,-3 1 0,3-1 0,0-3 0,0-1 0,6-17 0,-5-5 0,4-12 0,-8-10 0,4 6 0,-5-5 0,0-1 0,0 6 0,0-5 0,4 12 0,-3-5 0,4 11 0,-5-5 0,0 7 0,4 3 0,-3-2 0,3 8 0,-4-4 0,4 5 0,0 4 0,5 1 0,-4 8 0,-2 1 0,-3 4 0,0 5 0,0-4 0,0 8 0,0-2 0,0-1 0,0 3 0,0-3 0,0 5 0,0-5 0,0 4 0,0-4 0,0 0 0,0 4 0,0-9 0,0 9 0,0-9 0,0 4 0,0-5 0,0 0 0,0-1 0,0 1 0,0 0 0,0 0 0,0 0 0,0 0 0,0 0 0,0 0 0,0-1 0,0 1 0,0 0 0,0 0 0,0 0 0,0 0 0,0-1 0,0 1 0,0 5 0,0 1 0,0 0 0,0 4 0,0-4 0,0 0 0,0 3 0,0-3 0,0 0 0,0-1 0,0 0 0,0-4 0,0 4 0,0-5 0,0 0 0,0 0 0,0 0 0,0 0 0,0-1 0,0 1 0,0-1 0,0 1 0,0-1 0,0 1 0,0-1 0,0 0 0,0 1 0,4-1 0,-3 1 0,3 0 0,-4 0 0,0 0 0,0 0 0,0 0 0,0 0 0,4 0 0,-3 4 0,3-2 0,-4 7 0,4-8 0,-3 9 0,3-9 0,-4 4 0,0-5 0,4 0 0,-3 5 0,3-4 0,-4 4 0,0-5 0,4 0 0,-3 0 0,3 0 0,-4 0 0,0 0 0,0 0 0,0 0 0,4 0 0,-3 0 0,3 0 0,-4 0 0,0 0 0,4 0 0,-3 0 0,3 0 0,-4 0 0,4 0 0,-3 0 0,3 0 0,-4-1 0,0 1 0,4-4 0,-3 3 0,3-3 0,-4 4 0,4 0 0,-3 0 0,3-1 0,-4 1 0,0 0 0,0 0 0,0-1 0,0 1 0,0 0 0,0-1 0,0 1 0,0-1 0,0 1 0,0-1 0,0 1 0,0 0 0,0 0 0,0-1 0,4 1 0,-3 0 0,3 0 0,-4 0 0,0 0 0,0 0 0,0 0 0,0 0 0,0 0 0,0 0 0,0 0 0,0 0 0,0 5 0,0-4 0,0 4 0,0-5 0,0 0 0,0 0 0,0 0 0,0 0 0,0 0 0,0 0 0,0-1 0,0 1 0,0 0 0,0 0 0,0 0 0,0 0 0,0 0 0,0 0 0,0 0 0,0 0 0,0 0 0,0-1 0,0 1 0,0 0 0,0-1 0,0 1 0,4-4 0,-3 2 0,3-2 0,-1-1 0,-2 4 0,3-3 0,0 3 0,-3 1 0,6-5 0,-6 4 0,7-3 0,-7 3 0,7 1 0,-7-1 0,2 1 0,1-1 0,-3 1 0,3 0 0,0 0 0,-3-1 0,3 1 0,-4 0 0,0 0 0,0 0 0,0-1 0,4 1 0,-3 0 0,3 0 0,-4 0 0,0 0 0,0 0 0,0 0 0,0-1 0,0 1 0,0 0 0,0 0 0,4 0 0,-3 0 0,3 0 0,-4 0 0,0 0 0,0 0 0,0 0 0,4 0 0,-3 0 0,3 0 0,-4 0 0,0 0 0,0 0 0,0 0 0,0 0 0,0 0 0,0 0 0,0 0 0,0 0 0,0 0 0,4-1 0,-4 1 0,4 0 0,-4 0 0,0-1 0,0 1 0,0 0 0,0 0 0,0-1 0,0 1 0,0 0 0,0 0 0,4-1 0,-3 1 0,3 0 0,-4-1 0,0 1 0,0 0 0,0-1 0,0-34 0,-5 8 0,4-31 0,-9 22 0,9-4 0,-3 10 0,4-11 0,0 11 0,0 0 0,0 2 0,0 9 0,0-8 0,0 7 0,0-2 0,0 4 0,0 0 0,0 0 0,0 0 0,0 0 0,0 0 0,0 0 0,0 1 0,0-1 0,0 26 0,0-12 0,0 27 0,0-17 0,0 0 0,0 3 0,0-8 0,0 4 0,0 0 0,0-4 0,0 4 0,0-5 0,0 0 0,0 0 0,0 0 0,0 0 0,0 0 0,0 0 0,0 0 0,-9 0 0,7 0 0,-7 0 0,9 0 0,0-1 0,0 1 0,0 0 0,0-1 0,0 1 0,0-1 0,0 1 0,0-1 0,0 1 0,0 0 0,0-1 0,0 1 0,0-1 0,0 1 0,0 0 0,0-1 0,0 1 0,0-1 0,0 0 0,0 1 0,0-1 0,0 1 0,4-4 0,-3 3 0,3-3 0,0 4 0,-3 0 0,7 0 0,-7 0 0,2-1 0,1 1 0,-3 0 0,3 0 0,0-1 0,-3 1 0,3 0 0,-4-1 0,0 1 0,0-1 0,0 1 0,0-1 0,0 1 0,0-1 0,0 1 0,0-1 0,0 1 0,0-1 0,0 1 0,0-1 0,0-27 0,0 13 0,0-22 0,0 19 0,0 1 0,0-1 0,0 0 0,0 0 0,0 0 0,0 1 0,0-1 0,0 1 0,0-1 0,0 1 0,0-1 0,0 0 0,0 1 0,0-1 0,0-5 0,0 4 0,0-4 0,0 5 0,0 0 0,0-5 0,0 4 0,0-4 0,0 6 0,-4 3 0,-1 1 0,1 16 0,-4-5 0,7 9 0,-3-7 0,4 0 0,0 0 0,0 0 0,0 0 0,0 0 0,-4 0 0,3 0 0,-3 0 0,4 0 0,0 0 0,0 0 0,0 0 0,0 0 0,0-1 0,0 1 0,0-1 0,0 1 0,0-1 0,0 0 0,0 1 0,0-1 0,0 0 0,0 0 0,0 1 0,0-1 0,0 0 0,0 1 0,0-1 0,0 1 0,0-1 0,0 1 0,0-1 0,0 1 0,0-1 0,0 1 0,0-1 0,0 1 0,0 0 0,0 0 0,0-1 0,0 1 0,0 0 0,0-1 0,0 1 0,0-1 0,0 1 0,0-1 0,0 1 0,0-1 0,0 1 0,0 0 0,0-1 0,0 1 0,0 0 0,0-1 0,0 1 0,0 0 0,0 0 0,0-1 0,0 1 0,0 0 0,0-1 0,0 0 0,4-3 0,-3 3 0,3-3 0,-4 4 0,0-1 0,0 1 0,0-1 0,0 1 0,0-29 0,0 8 0,0-24 0,0 17 0,0 3 0,0 3 0,0 4 0,0 0 0,0 0 0,0 0 0,0 0 0,0 0 0,0 0 0,0 0 0,0 0 0,0 0 0,0 0 0,0 0 0,0 0 0,0 0 0,0 0 0,0 0 0,0 0 0,0 0 0,0 1 0,0-1 0,0 0 0,0 0 0,0 1 0,0-1 0,0 0 0,0 0 0,0 0 0,0 0 0,0 0 0,0 1 0,0-1 0,0 0 0,0 1 0,0-1 0,0 0 0,0 28 0,0-13 0,0 27 0,0-23 0,0 4 0,0 0 0,0-4 0,0 4 0,0 0 0,0-4 0,0 9 0,0-9 0,0 4 0,0-1 0,0-2 0,0 2 0,0 1 0,0-3 0,0 2 0,0-4 0,0 0 0,0 0 0,0 0 0,0 0 0,0 0 0,0 0 0,0 0 0,0 0 0,0 0 0,0 0 0,0 0 0,0 0 0,0 0 0,0-1 0,0 1 0,0 0 0,0 0 0,0-1 0,0 0 0,0 1 0,0-1 0,0 1 0,0-1 0,0 1 0,0-1 0,0 0 0,0 1 0,0-1 0,0 1 0,0-1 0,0 0 0,4-3 0,-3 3 0,3-4 0,-4 5 0,0-1 0,0 0 0,0 1 0,4-5 0,-3 4 0,3-3 0,-4 3 0,0 1 0,0-1 0,0 1 0,0-1 0,0 1 0,0-1 0,0 1 0,0-1 0,0 1 0,0-1 0,0 0 0,0 1 0,0-1 0,0 1 0,4-5 0,-3 4 0,3-3 0,-4 3 0,0 0 0,0 1 0,4-5 0,-3 4 0,3-3 0,-4 4 0,0-1 0,0-28 0,0 14 0,0-23 0,0 20 0,0 0 0,0 0 0,0 0 0,0-5 0,0 4 0,0-4 0,0 5 0,0-4 0,0 2 0,0-2 0,0 4 0,0 0 0,0 0 0,0 0 0,0 0 0,0 0 0,0 0 0,0 1 0,0-1 0,0 0 0,0 0 0,0 0 0,0 0 0,0 1 0,0-1 0,0 0 0,0 1 0,0-1 0,0 1 0,0-1 0,0 1 0,0-1 0,0 1 0,0 24 0,0-6 0,0 21 0,0-11 0,0 6 0,0-5 0,0 10 0,0-10 0,0 5 0,0-6 0,0 0 0,4 0 0,-3-5 0,4 3 0,-1-3 0,-3 0 0,3-1 0,-4 0 0,4-4 0,-3 4 0,3-5 0,-4 0 0,0 0 0,4 0 0,-3 5 0,3-4 0,-4 4 0,0-5 0,5 5 0,-4-4 0,3 9 0,-4-9 0,5 8 0,-4-3 0,3 1 0,-4 2 0,5-3 0,-4 5 0,3-5 0,-4 4 0,0-9 0,0 4 0,0 0 0,0-4 0,4 4 0,-3-5 0,3 0 0,-4 0 0,0 0 0,0 0 0,0 0 0,0 0 0,0 0 0,0-1 0,0 1 0,0 0 0,0 0 0,0 0 0,0 0 0,0 0 0,0 0 0,0 0 0,0 0 0,0 0 0,0 0 0,0 0 0,0 0 0,0 0 0,0 0 0,0 0 0,0 0 0,0-1 0,0 1 0,0 0 0,0 0 0,0 0 0,0-1 0,0 1 0,0 0 0,0 0 0,0 0 0,0 0 0,0 0 0,0 0 0,4 0 0,-3-1 0,3 1 0,-4 0 0,0 0 0,0 0 0,0 0 0,0 0 0,0 0 0,0 0 0,0-1 0,0 1 0,0 0 0,0 0 0,0-1 0,0 1 0,0 0 0,0 0 0,0 0 0,0-1 0,0 1 0,0 0 0,0 0 0,0 0 0,0 0 0,0 0 0,0 0 0,0 0 0,0 5 0,0-4 0,5 9 0,-4-9 0,3 9 0,-4-9 0,0 8 0,0-7 0,0 2 0,0 1 0,0-4 0,0 4 0,0 0 0,0-4 0,0 4 0,4-5 0,-3 0 0,3 0 0,-4 0 0,0 0 0,0 0 0,0-1 0,0-28 0,0-11 0,0-47 0,0 38 0,0-6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3:28.366"/>
    </inkml:context>
    <inkml:brush xml:id="br0">
      <inkml:brushProperty name="width" value="0.2" units="cm"/>
      <inkml:brushProperty name="height" value="0.2" units="cm"/>
      <inkml:brushProperty name="color" value="#FFFFFF"/>
    </inkml:brush>
  </inkml:definitions>
  <inkml:trace contextRef="#ctx0" brushRef="#br0">0 0 24575,'0'29'0,"0"-1"0,0-13 0,0 4 0,0-9 0,0 8 0,0-7 0,0 2 0,0-4 0,0 0 0,0 0 0,0 0 0,0 5 0,0-4 0,0 4 0,0-5 0,0 5 0,0-4 0,0 4 0,0-5 0,0 0 0,0 0 0,0 0 0,0 0 0,0 0 0,0 0 0,0 0 0,0 0 0,0-1 0,0 1 0,4 0 0,-3 0 0,3-1 0,-4 1 0,4 0 0,-3 0 0,2 0 0,1-4 0,-3 2 0,7-6 0,-7 7 0,7-7 0,-3 7 0,3-3 0,1-1 0,-4 4 0,3-7 0,-7 6 0,7-6 0,-7 7 0,3-3 0,-4 3 0,0 1 0,0-1 0,0 1 0,0 0 0,0 0 0,0-1 0,0 1 0,0 0 0,0 0 0,4 0 0,-3 0 0,3 5 0,-4-4 0,0 4 0,0-5 0,4 0 0,-3 5 0,2-4 0,-3 4 0,0 0 0,4-4 0,-3 4 0,3-5 0,-4 0 0,0 0 0,4 0 0,-3-1 0,3 1 0,-4 0 0,0 0 0,4 0 0,-3 0 0,3 0 0,-4 0 0,0 0 0,4 0 0,-3-1 0,3 1 0,-4-1 0,0 1 0,4-5 0,-3 4 0,3-4 0,0 1 0,-3 3 0,2-3 0,-3 3 0,0 1 0,0-1 0,0-4 0,0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13:51.116"/>
    </inkml:context>
    <inkml:brush xml:id="br0">
      <inkml:brushProperty name="width" value="0.2" units="cm"/>
      <inkml:brushProperty name="height" value="0.2" units="cm"/>
      <inkml:brushProperty name="color" value="#FFFFFF"/>
    </inkml:brush>
  </inkml:definitions>
  <inkml:trace contextRef="#ctx0" brushRef="#br0">103 382 24575,'0'-18'0,"0"2"0,0 7 0,0 0 0,0 1 0,0-1 0,0 0 0,0-5 0,0 4 0,0-8 0,0 7 0,0-7 0,0 8 0,0-9 0,0 9 0,0-4 0,0 5 0,0 0 0,0 0 0,0 1 0,0-1 0,0 1 0,0-1 0,0-5 0,0 4 0,0-4 0,0 5 0,0 0 0,0 0 0,0 0 0,0 0 0,-4 0 0,3 0 0,-3 1 0,0 3 0,-1 1 0,1 21 0,0-9 0,4 18 0,0-16 0,-4 9 0,3-4 0,-4 0 0,1-1 0,3 0 0,-7-4 0,7 4 0,-3-5 0,0 0 0,3 0 0,-7 0 0,7 0 0,-7 0 0,7 0 0,-7-4 0,4-1 0,-1-1 0,-3-2 0,22 7 0,-14-3 0,15 3 0,-15 0 0,0 0 0,0 0 0,0 1 0,0-1 0,0 0 0,0 0 0,0 0 0,0 0 0,0 0 0,0 0 0,0 1 0,0-1 0,0-3 0,0-2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7T16:49:38.630"/>
    </inkml:context>
    <inkml:brush xml:id="br0">
      <inkml:brushProperty name="width" value="0.2" units="cm"/>
      <inkml:brushProperty name="height" value="0.2" units="cm"/>
      <inkml:brushProperty name="color" value="#FFFFFF"/>
    </inkml:brush>
  </inkml:definitions>
  <inkml:trace contextRef="#ctx0" brushRef="#br0">152 1897 24575,'0'-22'0,"0"4"0,0-6 0,0 1 0,0-10 0,0-7 0,0 5 0,0 1 0,0-4 0,0 15 0,0-16 0,0 12 0,0 4 0,0-7 0,0 13 0,0-9 0,0 0 0,0 5 0,0-11 0,0 10 0,0-9 0,0 3 0,0 1 0,0-5 0,0 5 0,0-1 0,0-4 0,0 5 0,0-6 0,0 5 0,0-3 0,0 3 0,0-5 0,-5 0 0,4 0 0,-10-7 0,5-1 0,-1-8 0,-4 1 0,5 0 0,-1 7 0,-3 1 0,8 7 0,-2 5 0,-1-4 0,3 11 0,-3-5 0,5 6 0,-4 4 0,3-2 0,-7 2 0,7-4 0,-4 0 0,1 0 0,3 0 0,-8 0 0,8 4 0,-8-3 0,8 4 0,-8-5 0,7 0 0,-2 0 0,4-1 0,-5 1 0,4 5 0,-3-4 0,4 9 0,0-4 0,0 5 0,0 0 0,0-1 0,0 2 0,0-1 0,0 0 0,0 1 0,4 3 0,1 14 0,-1 3 0,0 17 0,2 5 0,-5 1 0,4 11 0,-5-11 0,0 12 0,0-12 0,0 11 0,0-11 0,0-1 0,0-2 0,0-5 0,0 0 0,0-1 0,0-6 0,0 1 0,0 5 0,0-5 0,0 5 0,0 0 0,0-4 0,0 4 0,0-6 0,0 0 0,0 0 0,0-5 0,0-1 0,0-5 0,0-36 0,0-15 0,0-37 0,0-6 0,0 17 0,0-12 0,0 21 0,0-7 0,0 10 0,0 15 0,0 1 0,0 12 0,5 2 0,-4 11 0,3 1 0,-4 5 0,0 0 0,0 0 0,0 0 0,0 1 0,0 0 0,0 34 0,0-7 0,0 30 0,0-9 0,0 1 0,0 1 0,0 5 0,0-13 0,0 6 0,0 0 0,0-5 0,0 5 0,0-7 0,0 0 0,0 0 0,0-6 0,0 12 0,0-16 0,0 15 0,0-11 0,0 1 0,0-2 0,0-6 0,0 0 0,0-5 0,0-1 0,0-5 0,0 1 0,4-1 0,-3 0 0,4 0 0,-1 0 0,-3 0 0,3 0 0,-4 0 0,0 0 0,0-1 0,0 1 0,0 0 0,4 5 0,-3-3 0,8 3 0,-8-5 0,7-4 0,-7-1 0,3-4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54.777"/>
    </inkml:context>
    <inkml:brush xml:id="br0">
      <inkml:brushProperty name="width" value="0.05" units="cm"/>
      <inkml:brushProperty name="height" value="0.05" units="cm"/>
      <inkml:brushProperty name="color" value="#FFFFFF"/>
    </inkml:brush>
  </inkml:definitions>
  <inkml:trace contextRef="#ctx0" brushRef="#br0">0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40.284"/>
    </inkml:context>
    <inkml:brush xml:id="br0">
      <inkml:brushProperty name="width" value="0.05" units="cm"/>
      <inkml:brushProperty name="height" value="0.05" units="cm"/>
      <inkml:brushProperty name="color" value="#FFFFFF"/>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1T00:24:42.701"/>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EED3C-8EE7-634C-A12E-86F8D7F4E491}"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CF36E-A175-E04C-BE91-29750AA40B09}" type="slidenum">
              <a:rPr lang="en-US" smtClean="0"/>
              <a:t>‹#›</a:t>
            </a:fld>
            <a:endParaRPr lang="en-US"/>
          </a:p>
        </p:txBody>
      </p:sp>
    </p:spTree>
    <p:extLst>
      <p:ext uri="{BB962C8B-B14F-4D97-AF65-F5344CB8AC3E}">
        <p14:creationId xmlns:p14="http://schemas.microsoft.com/office/powerpoint/2010/main" val="111100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My name is Sofia Pasquini and I have been working with </a:t>
            </a:r>
            <a:r>
              <a:rPr lang="en-US" dirty="0" err="1"/>
              <a:t>Dr.Gallagher</a:t>
            </a:r>
            <a:r>
              <a:rPr lang="en-US" dirty="0"/>
              <a:t> and Ph.D. candidate Kaylie Green here at Western University in Ontario, Canada in order to determine the cause of variability </a:t>
            </a:r>
            <a:r>
              <a:rPr lang="en-US" dirty="0" err="1"/>
              <a:t>FeLoBAL</a:t>
            </a:r>
            <a:r>
              <a:rPr lang="en-US" dirty="0"/>
              <a:t> quasar J122933.32 as a part of my research in my undergraduate degree which I have recently completed.  Although I am a part of the Extragalactic research group here at Western led by Dr. Gallagher and Dr. Pauline </a:t>
            </a:r>
            <a:r>
              <a:rPr lang="en-US" dirty="0" err="1"/>
              <a:t>Barmby</a:t>
            </a:r>
            <a:r>
              <a:rPr lang="en-US" dirty="0"/>
              <a:t>, I have been working in conjunction with the research group at the University of Oklahoma led by Dr. </a:t>
            </a:r>
            <a:r>
              <a:rPr lang="en-US" dirty="0" err="1"/>
              <a:t>Leighly</a:t>
            </a:r>
            <a:r>
              <a:rPr lang="en-US" dirty="0"/>
              <a:t>, including Joseph Choi, from whom we have just heard. </a:t>
            </a:r>
          </a:p>
        </p:txBody>
      </p:sp>
      <p:sp>
        <p:nvSpPr>
          <p:cNvPr id="4" name="Slide Number Placeholder 3"/>
          <p:cNvSpPr>
            <a:spLocks noGrp="1"/>
          </p:cNvSpPr>
          <p:nvPr>
            <p:ph type="sldNum" sz="quarter" idx="5"/>
          </p:nvPr>
        </p:nvSpPr>
        <p:spPr/>
        <p:txBody>
          <a:bodyPr/>
          <a:lstStyle/>
          <a:p>
            <a:fld id="{4D1CF36E-A175-E04C-BE91-29750AA40B09}" type="slidenum">
              <a:rPr lang="en-US" smtClean="0"/>
              <a:t>1</a:t>
            </a:fld>
            <a:endParaRPr lang="en-US"/>
          </a:p>
        </p:txBody>
      </p:sp>
    </p:spTree>
    <p:extLst>
      <p:ext uri="{BB962C8B-B14F-4D97-AF65-F5344CB8AC3E}">
        <p14:creationId xmlns:p14="http://schemas.microsoft.com/office/powerpoint/2010/main" val="66377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work on this project includes the derivation of further outflow properties such as the mass-loss rate and kinetic luminosity can be performed and ultimately used in order to complete the large-scale dynamical model for the cause of variability in this windy quasar. This brings me to the end of my presentation, thank you very much for all of your attention.</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4D1CF36E-A175-E04C-BE91-29750AA40B09}" type="slidenum">
              <a:rPr lang="en-US" smtClean="0"/>
              <a:t>11</a:t>
            </a:fld>
            <a:endParaRPr lang="en-US"/>
          </a:p>
        </p:txBody>
      </p:sp>
    </p:spTree>
    <p:extLst>
      <p:ext uri="{BB962C8B-B14F-4D97-AF65-F5344CB8AC3E}">
        <p14:creationId xmlns:p14="http://schemas.microsoft.com/office/powerpoint/2010/main" val="4237518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extracted best-fitting parameter values, namely the ionization parameter and density, I was able to derive the radial distance of the probed outflow from the central SMBH in the quasar on both epochs. The general equation used to do this is given here in the top right hand corner of this slide. Using these known values and the values of the constants involved, I could rearrange this equation and solve for this physical location of the outflow at each instance in time. I have included the actual numerical values of each of the quantities involved in the calculations this little table here, and have calculated the outflow radius to be at a distance of about 6.5 parsecs on the first epoch, and then a distance of about 64 parsecs in the second epoch. The time between the two epochs in the rest-frame of the quasar is only approximately 1.86 years, and so this change of roughly 57 parsecs in this time is a huge! These two measurements are very important because they allow for a dynamical model to be constrained for this outflow. </a:t>
            </a:r>
          </a:p>
        </p:txBody>
      </p:sp>
      <p:sp>
        <p:nvSpPr>
          <p:cNvPr id="4" name="Slide Number Placeholder 3"/>
          <p:cNvSpPr>
            <a:spLocks noGrp="1"/>
          </p:cNvSpPr>
          <p:nvPr>
            <p:ph type="sldNum" sz="quarter" idx="5"/>
          </p:nvPr>
        </p:nvSpPr>
        <p:spPr/>
        <p:txBody>
          <a:bodyPr/>
          <a:lstStyle/>
          <a:p>
            <a:fld id="{4D1CF36E-A175-E04C-BE91-29750AA40B09}" type="slidenum">
              <a:rPr lang="en-US" smtClean="0"/>
              <a:t>12</a:t>
            </a:fld>
            <a:endParaRPr lang="en-US"/>
          </a:p>
        </p:txBody>
      </p:sp>
    </p:spTree>
    <p:extLst>
      <p:ext uri="{BB962C8B-B14F-4D97-AF65-F5344CB8AC3E}">
        <p14:creationId xmlns:p14="http://schemas.microsoft.com/office/powerpoint/2010/main" val="2967938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outflow radius has been derived, for example, further quantitative properties can be built on top of this information such as the mass outflow rate, which also uses information from the </a:t>
            </a:r>
            <a:r>
              <a:rPr lang="en-US" dirty="0" err="1"/>
              <a:t>SimBAL</a:t>
            </a:r>
            <a:r>
              <a:rPr lang="en-US" dirty="0"/>
              <a:t> models including the column densities and the outflow velocities. Ultimately, we would want to be able to use this mass outflow rate in order to calculate the corresponding kinetic luminosity. This is an important quantity to calculate, as it will act as a marker for the impact that the outflow will have on the host galaxy via feedback. This is the relationship we are most interested in in this investigation, after all.</a:t>
            </a:r>
          </a:p>
        </p:txBody>
      </p:sp>
      <p:sp>
        <p:nvSpPr>
          <p:cNvPr id="4" name="Slide Number Placeholder 3"/>
          <p:cNvSpPr>
            <a:spLocks noGrp="1"/>
          </p:cNvSpPr>
          <p:nvPr>
            <p:ph type="sldNum" sz="quarter" idx="5"/>
          </p:nvPr>
        </p:nvSpPr>
        <p:spPr/>
        <p:txBody>
          <a:bodyPr/>
          <a:lstStyle/>
          <a:p>
            <a:fld id="{4D1CF36E-A175-E04C-BE91-29750AA40B09}" type="slidenum">
              <a:rPr lang="en-US" smtClean="0"/>
              <a:t>13</a:t>
            </a:fld>
            <a:endParaRPr lang="en-US"/>
          </a:p>
        </p:txBody>
      </p:sp>
    </p:spTree>
    <p:extLst>
      <p:ext uri="{BB962C8B-B14F-4D97-AF65-F5344CB8AC3E}">
        <p14:creationId xmlns:p14="http://schemas.microsoft.com/office/powerpoint/2010/main" val="2528887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minutes ago, Joseph Choi has given us an excellent introduction to </a:t>
            </a:r>
            <a:r>
              <a:rPr lang="en-US" dirty="0" err="1"/>
              <a:t>SimBAL</a:t>
            </a:r>
            <a:r>
              <a:rPr lang="en-US" dirty="0"/>
              <a:t>, the spectral analysis software which was developed by him, Dr. </a:t>
            </a:r>
            <a:r>
              <a:rPr lang="en-US" dirty="0" err="1"/>
              <a:t>Leighly</a:t>
            </a:r>
            <a:r>
              <a:rPr lang="en-US" dirty="0"/>
              <a:t>, and the rest of their group at the University of Oklahoma. I have had the privilege to collaborate with them and use this new software in order to carry out my variability study. </a:t>
            </a:r>
            <a:r>
              <a:rPr lang="en-US" dirty="0" err="1"/>
              <a:t>SimBAL</a:t>
            </a:r>
            <a:r>
              <a:rPr lang="en-US" dirty="0"/>
              <a:t> must still be fresh in everyone’s minds at this point, and so I will not go into extraordinary detail on its inner-workings. Instead, I will just show this handy flow-chart to illustrate the general way in which we can derive results using </a:t>
            </a:r>
            <a:r>
              <a:rPr lang="en-US" dirty="0" err="1"/>
              <a:t>SimBAL</a:t>
            </a:r>
            <a:r>
              <a:rPr lang="en-US" dirty="0"/>
              <a:t> and briefly say that by supplying an initial best guess at a spectral model to </a:t>
            </a:r>
            <a:r>
              <a:rPr lang="en-US" dirty="0" err="1"/>
              <a:t>SimBAL</a:t>
            </a:r>
            <a:r>
              <a:rPr lang="en-US" dirty="0"/>
              <a:t>, the software is able to construct a synthetic or model spectrum which it tunes using a Markov Chain Monte Carlo algorithm. From the best-fitting spectral model, we are able to directly extract numerical values of best-fitting parameters for the spectrum we wish to fit. These parameters form the foundation for the large-scale physical models we wish to derive.</a:t>
            </a:r>
          </a:p>
          <a:p>
            <a:endParaRPr lang="en-US" dirty="0"/>
          </a:p>
        </p:txBody>
      </p:sp>
      <p:sp>
        <p:nvSpPr>
          <p:cNvPr id="4" name="Slide Number Placeholder 3"/>
          <p:cNvSpPr>
            <a:spLocks noGrp="1"/>
          </p:cNvSpPr>
          <p:nvPr>
            <p:ph type="sldNum" sz="quarter" idx="5"/>
          </p:nvPr>
        </p:nvSpPr>
        <p:spPr/>
        <p:txBody>
          <a:bodyPr/>
          <a:lstStyle/>
          <a:p>
            <a:fld id="{4D1CF36E-A175-E04C-BE91-29750AA40B09}" type="slidenum">
              <a:rPr lang="en-US" smtClean="0"/>
              <a:t>14</a:t>
            </a:fld>
            <a:endParaRPr lang="en-US"/>
          </a:p>
        </p:txBody>
      </p:sp>
    </p:spTree>
    <p:extLst>
      <p:ext uri="{BB962C8B-B14F-4D97-AF65-F5344CB8AC3E}">
        <p14:creationId xmlns:p14="http://schemas.microsoft.com/office/powerpoint/2010/main" val="4270582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as the regions of interest for studying powerful quasar outflows cannot be spatially resolved using current technology, and as such, we rely on spectral variability studies as an important diagnostic tool for guiding our understanding of the origins of these powerful outflows. We observe spectroscopic </a:t>
            </a:r>
            <a:r>
              <a:rPr lang="en-US" dirty="0" err="1"/>
              <a:t>variabililty</a:t>
            </a:r>
            <a:r>
              <a:rPr lang="en-US" dirty="0"/>
              <a:t> in BALQs as in a change in strength of one or more spectral features as well as perhaps the appearance/disappearance of spectral features in time, though this is less likely to be observed. </a:t>
            </a:r>
          </a:p>
          <a:p>
            <a:endParaRPr lang="en-US" dirty="0"/>
          </a:p>
          <a:p>
            <a:r>
              <a:rPr lang="en-US" dirty="0"/>
              <a:t>Here I have included the two optical/UV spectra for </a:t>
            </a:r>
            <a:r>
              <a:rPr lang="en-US" dirty="0" err="1"/>
              <a:t>FeLoBALQ</a:t>
            </a:r>
            <a:r>
              <a:rPr lang="en-US" dirty="0"/>
              <a:t> J 122933.32 which I am studying, taken from the Sloan Digital Sky Survey. The first epoch was taken in April of 2006 and is given in red and the second epoch was taken nearly seven years later in February of 2013. We can see that this quasar is definitively exhibiting variability in several of its features as well as in the continuum emission. In general, observed changes such as these in spectral features are attributed to any combination of changes in the physical state of the gas as well as its position relative to the continuum emission source. By studying these changes, we are probing the physical state of the gas at distinct instances in time, and can begin to think about what kind of physical implications these changes imply in the context of the outflow we probe.</a:t>
            </a:r>
          </a:p>
          <a:p>
            <a:endParaRPr lang="en-US" dirty="0"/>
          </a:p>
        </p:txBody>
      </p:sp>
      <p:sp>
        <p:nvSpPr>
          <p:cNvPr id="4" name="Slide Number Placeholder 3"/>
          <p:cNvSpPr>
            <a:spLocks noGrp="1"/>
          </p:cNvSpPr>
          <p:nvPr>
            <p:ph type="sldNum" sz="quarter" idx="5"/>
          </p:nvPr>
        </p:nvSpPr>
        <p:spPr/>
        <p:txBody>
          <a:bodyPr/>
          <a:lstStyle/>
          <a:p>
            <a:fld id="{4D1CF36E-A175-E04C-BE91-29750AA40B09}" type="slidenum">
              <a:rPr lang="en-US" smtClean="0"/>
              <a:t>15</a:t>
            </a:fld>
            <a:endParaRPr lang="en-US"/>
          </a:p>
        </p:txBody>
      </p:sp>
    </p:spTree>
    <p:extLst>
      <p:ext uri="{BB962C8B-B14F-4D97-AF65-F5344CB8AC3E}">
        <p14:creationId xmlns:p14="http://schemas.microsoft.com/office/powerpoint/2010/main" val="299857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best-fitting models for each epoch, I was able to directly extract the associated best-fitting values of each of the model parameters, some of which I have plotted here to illustrate how they change between the two epochs. I was primarily concerned with the ionization parameter, density, column density, and covering fraction. The values of the parameters from the first epoch are given in blue, and the values of the parameters for the second epoch are given in orange. Each parameter is given as a function of velocity, which is the x-axis in each of these plots. The 95% confidence intervals for each of these parameters are also given by the error bars on each of the points in this figure. </a:t>
            </a:r>
          </a:p>
          <a:p>
            <a:endParaRPr lang="en-US" dirty="0"/>
          </a:p>
          <a:p>
            <a:r>
              <a:rPr lang="en-US" dirty="0"/>
              <a:t>Starting with the ionization parameter in the top panel, we see that there is a pretty significant jump down from the ionization parameter in the first epoch to the that of the second epoch, and overall these values stay the same for the velocities we are looking at. Already we are seeing changes in the physical parameters which are consistent with the changes observed visually in each of the spectra!</a:t>
            </a:r>
          </a:p>
          <a:p>
            <a:r>
              <a:rPr lang="en-US" dirty="0"/>
              <a:t>Next, we see a similar change in the density of the outflow across epochs in the second panel from the top. The density of the outflow in the first epoch is much higher than that in the second, though both are roughly constant as functions of velocity. The intervening matter along our line of sight in the third panel, however, does not seem to be changing significantly in time or in velocity at all.</a:t>
            </a:r>
          </a:p>
          <a:p>
            <a:r>
              <a:rPr lang="en-US" dirty="0"/>
              <a:t>Finally, in the bottom panel we are taking a look at the extracted covering fraction index values, and can see that there might be a slight variation in the covering fraction as a function of velocity, but not so much as a function of time.</a:t>
            </a:r>
          </a:p>
        </p:txBody>
      </p:sp>
      <p:sp>
        <p:nvSpPr>
          <p:cNvPr id="4" name="Slide Number Placeholder 3"/>
          <p:cNvSpPr>
            <a:spLocks noGrp="1"/>
          </p:cNvSpPr>
          <p:nvPr>
            <p:ph type="sldNum" sz="quarter" idx="5"/>
          </p:nvPr>
        </p:nvSpPr>
        <p:spPr/>
        <p:txBody>
          <a:bodyPr/>
          <a:lstStyle/>
          <a:p>
            <a:fld id="{4D1CF36E-A175-E04C-BE91-29750AA40B09}" type="slidenum">
              <a:rPr lang="en-US" smtClean="0"/>
              <a:t>16</a:t>
            </a:fld>
            <a:endParaRPr lang="en-US"/>
          </a:p>
        </p:txBody>
      </p:sp>
    </p:spTree>
    <p:extLst>
      <p:ext uri="{BB962C8B-B14F-4D97-AF65-F5344CB8AC3E}">
        <p14:creationId xmlns:p14="http://schemas.microsoft.com/office/powerpoint/2010/main" val="2896800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brings me now to a summary of my results from this project so far. In conclusion, I was able to use </a:t>
            </a:r>
            <a:r>
              <a:rPr lang="en-US" dirty="0" err="1"/>
              <a:t>SimBAL</a:t>
            </a:r>
            <a:r>
              <a:rPr lang="en-US" dirty="0"/>
              <a:t>, a novel spectral analysis software, in order to successfully fit two spectroscopic observations of variable quasar SDSS J122933.32. Using these fits, I was able to extract associated best-fitting parameters that yield information on the physical characteristics of the outflow which I am probing such as the ionization parameter, density, column density, etc. Further, I was able to use the extracted best-fit parameters for the models for each epoch in order to determine the radial location of the probed outflow in both cases with respect to the central SMBH.</a:t>
            </a:r>
          </a:p>
          <a:p>
            <a:endParaRPr lang="en-US" dirty="0"/>
          </a:p>
          <a:p>
            <a:endParaRPr lang="en-US" dirty="0"/>
          </a:p>
          <a:p>
            <a:r>
              <a:rPr lang="en-US" dirty="0"/>
              <a:t>SOFIA- get rid of! Too much and unnecessary?!</a:t>
            </a:r>
          </a:p>
        </p:txBody>
      </p:sp>
      <p:sp>
        <p:nvSpPr>
          <p:cNvPr id="4" name="Slide Number Placeholder 3"/>
          <p:cNvSpPr>
            <a:spLocks noGrp="1"/>
          </p:cNvSpPr>
          <p:nvPr>
            <p:ph type="sldNum" sz="quarter" idx="5"/>
          </p:nvPr>
        </p:nvSpPr>
        <p:spPr/>
        <p:txBody>
          <a:bodyPr/>
          <a:lstStyle/>
          <a:p>
            <a:fld id="{4D1CF36E-A175-E04C-BE91-29750AA40B09}" type="slidenum">
              <a:rPr lang="en-US" smtClean="0"/>
              <a:t>17</a:t>
            </a:fld>
            <a:endParaRPr lang="en-US"/>
          </a:p>
        </p:txBody>
      </p:sp>
    </p:spTree>
    <p:extLst>
      <p:ext uri="{BB962C8B-B14F-4D97-AF65-F5344CB8AC3E}">
        <p14:creationId xmlns:p14="http://schemas.microsoft.com/office/powerpoint/2010/main" val="3873251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spectrum we obtained using the Apache Point Observatory. Using the spectral fitting software Sherpa, a Python package with which I am sure many of you are familiar, I was able to model the emission of both </a:t>
            </a:r>
            <a:r>
              <a:rPr lang="en-US" dirty="0" err="1"/>
              <a:t>Halpa</a:t>
            </a:r>
            <a:r>
              <a:rPr lang="en-US" dirty="0"/>
              <a:t> and H beta lines which we can clearly see here on the spectrum, as well as the OIII doublet which we believe to be present as well. </a:t>
            </a:r>
          </a:p>
          <a:p>
            <a:r>
              <a:rPr lang="en-US" dirty="0"/>
              <a:t>The spectral model which we see here in orange was constructed mainly from a power law component to model the continuum, a </a:t>
            </a:r>
            <a:r>
              <a:rPr lang="en-US" dirty="0" err="1"/>
              <a:t>lorenztian</a:t>
            </a:r>
            <a:r>
              <a:rPr lang="en-US" dirty="0"/>
              <a:t> component to model each of the peaks of the OIII doublet, a single gaussian component to model </a:t>
            </a:r>
            <a:r>
              <a:rPr lang="en-US" dirty="0" err="1"/>
              <a:t>Hbeta</a:t>
            </a:r>
            <a:r>
              <a:rPr lang="en-US" dirty="0"/>
              <a:t>, and a single Lorentzian component to model </a:t>
            </a:r>
            <a:r>
              <a:rPr lang="en-US" dirty="0" err="1"/>
              <a:t>Halpha</a:t>
            </a:r>
            <a:r>
              <a:rPr lang="en-US" dirty="0"/>
              <a:t>. Using the model position of the OIII doublet feature, we were able to calibrate the </a:t>
            </a:r>
            <a:r>
              <a:rPr lang="en-US" dirty="0" err="1"/>
              <a:t>redishift</a:t>
            </a:r>
            <a:r>
              <a:rPr lang="en-US" dirty="0"/>
              <a:t> of this quasar to 2.594 pm 0.0002. We also use the </a:t>
            </a:r>
            <a:r>
              <a:rPr lang="en-US" dirty="0" err="1"/>
              <a:t>Halpha</a:t>
            </a:r>
            <a:r>
              <a:rPr lang="en-US" dirty="0"/>
              <a:t> line in order to calibrate the redshift and in this case we get approximately 2.583. We were also able to directly extract the physical radius of the BLR of this outflow and the mass of the central SMBH for this quasar using the fit from H-alpha obtained from this spectrum. We estimate the radius of the BLR for SDSS J122933.32 to be approximately 855 </a:t>
            </a:r>
            <a:r>
              <a:rPr lang="en-US" dirty="0" err="1"/>
              <a:t>lt</a:t>
            </a:r>
            <a:r>
              <a:rPr lang="en-US" dirty="0"/>
              <a:t>-days from the central SMBH, which we estimate to have a mass of 1.13E10 Solar Masses pm 0.23E10 Solar Masses. We were also able to directly calculate the bolometric luminosity for this quasar- 4.5E47 erg/s pm 1.8 E47 erg/s. This is therefore a hyper-luminous quasar. Not only were we able to confirm Balmer absorption as predicted by the extension of the </a:t>
            </a:r>
            <a:r>
              <a:rPr lang="en-US" dirty="0" err="1"/>
              <a:t>SimBAL</a:t>
            </a:r>
            <a:r>
              <a:rPr lang="en-US" dirty="0"/>
              <a:t> models for the optical/UV spectra, but we were able to derive luminosities and other vital physical quantities for the quasar using well-calibrated lines which we did not have access to without APO. By calculating the mass of the central SMBH, we were, by extension, able to derive the Eddington luminosity (about 1.42E48 erg/s) for this quasar along with its corresponding Eddington ratio, about 0.3, in order to define this AGN’s accretion rate as sub-Eddington. I cannot emphasize enough how valuable a resource this APO spectrum has been to this project.</a:t>
            </a:r>
          </a:p>
        </p:txBody>
      </p:sp>
      <p:sp>
        <p:nvSpPr>
          <p:cNvPr id="4" name="Slide Number Placeholder 3"/>
          <p:cNvSpPr>
            <a:spLocks noGrp="1"/>
          </p:cNvSpPr>
          <p:nvPr>
            <p:ph type="sldNum" sz="quarter" idx="5"/>
          </p:nvPr>
        </p:nvSpPr>
        <p:spPr/>
        <p:txBody>
          <a:bodyPr/>
          <a:lstStyle/>
          <a:p>
            <a:fld id="{4D1CF36E-A175-E04C-BE91-29750AA40B09}" type="slidenum">
              <a:rPr lang="en-US" smtClean="0"/>
              <a:t>18</a:t>
            </a:fld>
            <a:endParaRPr lang="en-US"/>
          </a:p>
        </p:txBody>
      </p:sp>
    </p:spTree>
    <p:extLst>
      <p:ext uri="{BB962C8B-B14F-4D97-AF65-F5344CB8AC3E}">
        <p14:creationId xmlns:p14="http://schemas.microsoft.com/office/powerpoint/2010/main" val="3981492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spectrum we obtained using the Apache Point Observatory. Using the spectral fitting software Sherpa, a Python package with which I am sure many of you are familiar, I was able to model the emission of both </a:t>
            </a:r>
            <a:r>
              <a:rPr lang="en-US" dirty="0" err="1"/>
              <a:t>Halpa</a:t>
            </a:r>
            <a:r>
              <a:rPr lang="en-US" dirty="0"/>
              <a:t> and H beta lines which we can clearly see here on the spectrum, as well as the OIII doublet which we believe to be present as well. </a:t>
            </a:r>
          </a:p>
          <a:p>
            <a:r>
              <a:rPr lang="en-US" dirty="0"/>
              <a:t>The spectral model which we see here in orange was constructed mainly from a power law component to model the continuum, a </a:t>
            </a:r>
            <a:r>
              <a:rPr lang="en-US" dirty="0" err="1"/>
              <a:t>lorenztian</a:t>
            </a:r>
            <a:r>
              <a:rPr lang="en-US" dirty="0"/>
              <a:t> component to model each of the peaks of the OIII doublet, a single gaussian component to model </a:t>
            </a:r>
            <a:r>
              <a:rPr lang="en-US" dirty="0" err="1"/>
              <a:t>Hbeta</a:t>
            </a:r>
            <a:r>
              <a:rPr lang="en-US" dirty="0"/>
              <a:t>, and a single Lorentzian component to model </a:t>
            </a:r>
            <a:r>
              <a:rPr lang="en-US" dirty="0" err="1"/>
              <a:t>Halpha</a:t>
            </a:r>
            <a:r>
              <a:rPr lang="en-US" dirty="0"/>
              <a:t>. Using the model position of the OIII doublet feature, we were able to calibrate the </a:t>
            </a:r>
            <a:r>
              <a:rPr lang="en-US" dirty="0" err="1"/>
              <a:t>redishift</a:t>
            </a:r>
            <a:r>
              <a:rPr lang="en-US" dirty="0"/>
              <a:t> of this quasar to 2.594 pm 0.0002. We were also able to directly extract the physical radius of the BLR of this outflow and the mass of the central SMBH for this quasar using the fit from H-alpha obtained from this spectrum. We estimate the radius of the BLR for SDSS J122933.32 to be approximately 855 </a:t>
            </a:r>
            <a:r>
              <a:rPr lang="en-US" dirty="0" err="1"/>
              <a:t>lt</a:t>
            </a:r>
            <a:r>
              <a:rPr lang="en-US" dirty="0"/>
              <a:t>-days from the central SMBH, which we estimate to have a mass of 1.13E10 Solar Masses pm 0.23E10 Solar Masses. We were also able to directly calculate the bolometric luminosity for this quasar- 4.5E47 erg/s pm 1.8 E47 erg/s. This is therefore a hyper-luminous quasar. Not only were we able to confirm Balmer absorption as predicted by the extension of the </a:t>
            </a:r>
            <a:r>
              <a:rPr lang="en-US" dirty="0" err="1"/>
              <a:t>SimBAL</a:t>
            </a:r>
            <a:r>
              <a:rPr lang="en-US" dirty="0"/>
              <a:t> models for the optical/UV spectra, but we were able to derive luminosities and other vital physical quantities for the quasar using well-calibrated lines which we did not have access to without APO. By calculating the mass of the central SMBH, we were, by extension, able to derive the Eddington luminosity (about 1.42E48 erg/s) for this quasar along with its corresponding Eddington ratio, about 0.3, in order to define this AGN’s accretion rate as sub-Eddington. I cannot emphasize enough how valuable a resource this APO spectrum has been to this project.</a:t>
            </a:r>
          </a:p>
        </p:txBody>
      </p:sp>
      <p:sp>
        <p:nvSpPr>
          <p:cNvPr id="4" name="Slide Number Placeholder 3"/>
          <p:cNvSpPr>
            <a:spLocks noGrp="1"/>
          </p:cNvSpPr>
          <p:nvPr>
            <p:ph type="sldNum" sz="quarter" idx="5"/>
          </p:nvPr>
        </p:nvSpPr>
        <p:spPr/>
        <p:txBody>
          <a:bodyPr/>
          <a:lstStyle/>
          <a:p>
            <a:fld id="{4D1CF36E-A175-E04C-BE91-29750AA40B09}" type="slidenum">
              <a:rPr lang="en-US" smtClean="0"/>
              <a:t>19</a:t>
            </a:fld>
            <a:endParaRPr lang="en-US"/>
          </a:p>
        </p:txBody>
      </p:sp>
    </p:spTree>
    <p:extLst>
      <p:ext uri="{BB962C8B-B14F-4D97-AF65-F5344CB8AC3E}">
        <p14:creationId xmlns:p14="http://schemas.microsoft.com/office/powerpoint/2010/main" val="4242296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here I have an artists renditions of the winds that are launched from quasars. These winds or outflows are extremely powerful, and are believed to be one of the mechanisms by which quasars interact with and effect their host galaxies.</a:t>
            </a:r>
          </a:p>
          <a:p>
            <a:r>
              <a:rPr lang="en-US" dirty="0"/>
              <a:t>As you may know, quasars are extremely difficult to study, so in the context of relevant literature, the structures and kinematics of these outflows are severely understudied and generally poorly understood.</a:t>
            </a:r>
          </a:p>
          <a:p>
            <a:r>
              <a:rPr lang="en-US" dirty="0"/>
              <a:t>For this project, I have fit  2 epochs of spectroscopic observations in the optical/ultraviolet wavelength regimes, and one in the IR of </a:t>
            </a:r>
            <a:r>
              <a:rPr lang="en-US" dirty="0" err="1"/>
              <a:t>FeLoBAL</a:t>
            </a:r>
            <a:r>
              <a:rPr lang="en-US" dirty="0"/>
              <a:t> quasar J 122933.32 which is confirmed to be varying in the time domain. I have done this in order to constrain physical parameters which model the gases in the regions close to the central black hole for this quasar. In the hopes of coming to better understand this mysterious and exciting relationship between the evolution of the host galaxy and its central black hole.</a:t>
            </a:r>
          </a:p>
        </p:txBody>
      </p:sp>
      <p:sp>
        <p:nvSpPr>
          <p:cNvPr id="4" name="Slide Number Placeholder 3"/>
          <p:cNvSpPr>
            <a:spLocks noGrp="1"/>
          </p:cNvSpPr>
          <p:nvPr>
            <p:ph type="sldNum" sz="quarter" idx="5"/>
          </p:nvPr>
        </p:nvSpPr>
        <p:spPr/>
        <p:txBody>
          <a:bodyPr/>
          <a:lstStyle/>
          <a:p>
            <a:fld id="{4D1CF36E-A175-E04C-BE91-29750AA40B09}" type="slidenum">
              <a:rPr lang="en-US" smtClean="0"/>
              <a:t>2</a:t>
            </a:fld>
            <a:endParaRPr lang="en-US"/>
          </a:p>
        </p:txBody>
      </p:sp>
    </p:spTree>
    <p:extLst>
      <p:ext uri="{BB962C8B-B14F-4D97-AF65-F5344CB8AC3E}">
        <p14:creationId xmlns:p14="http://schemas.microsoft.com/office/powerpoint/2010/main" val="403223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a formality, let us define a quasar as a luminous AGN powered by a central black hole.  We define a Broad-Absorption Line Quasar as one which has characteristic broad absorption lines which have been significantly blue-shifted from their emission lines. This category of quasars is split further according to present spectral features. A BALQ which has been observed to have both high- and low-ionization energy species present in addition to excited state </a:t>
            </a:r>
            <a:r>
              <a:rPr lang="en-US" dirty="0" err="1"/>
              <a:t>FeII</a:t>
            </a:r>
            <a:r>
              <a:rPr lang="en-US" dirty="0"/>
              <a:t> or </a:t>
            </a:r>
            <a:r>
              <a:rPr lang="en-US" dirty="0" err="1"/>
              <a:t>FeIII</a:t>
            </a:r>
            <a:r>
              <a:rPr lang="en-US" dirty="0"/>
              <a:t> absorption lines are Iron-Lo-Ionization </a:t>
            </a:r>
            <a:r>
              <a:rPr lang="en-US" dirty="0" err="1"/>
              <a:t>BroadLine</a:t>
            </a:r>
            <a:r>
              <a:rPr lang="en-US" dirty="0"/>
              <a:t> Quasars, or </a:t>
            </a:r>
            <a:r>
              <a:rPr lang="en-US" dirty="0" err="1"/>
              <a:t>FeLoBALS</a:t>
            </a:r>
            <a:r>
              <a:rPr lang="en-US" dirty="0"/>
              <a:t>, for short. This category of BALQs is the most rare out of all of the other sub-categories, consisting of a population proportion of only about 0.3 ! </a:t>
            </a:r>
            <a:r>
              <a:rPr lang="en-US" dirty="0" err="1"/>
              <a:t>FeLoBAL</a:t>
            </a:r>
            <a:r>
              <a:rPr lang="en-US" dirty="0"/>
              <a:t> quasars, however, have the highest gas column densities of all other BALQ sub-types, and when coupled with the high velocities of their gas outflows, these objects have the ability to produce THE most powerful BALQ outflows. This is very important, and I will touch on this more in a few slides.</a:t>
            </a:r>
          </a:p>
          <a:p>
            <a:r>
              <a:rPr lang="en-US" dirty="0"/>
              <a:t>There is an artists rendition of a quasar in the top left, and on the right we see a cartoon cross-section of the structural components of a quasar. The central black hole is surrounded by a disk of swirling gas infalling towards the black hole, as well as what are believed to be systems of clouds known as the  Broad Line Regions. I am particularly interested in the BLR. </a:t>
            </a:r>
          </a:p>
          <a:p>
            <a:endParaRPr lang="en-US" dirty="0"/>
          </a:p>
        </p:txBody>
      </p:sp>
      <p:sp>
        <p:nvSpPr>
          <p:cNvPr id="4" name="Slide Number Placeholder 3"/>
          <p:cNvSpPr>
            <a:spLocks noGrp="1"/>
          </p:cNvSpPr>
          <p:nvPr>
            <p:ph type="sldNum" sz="quarter" idx="5"/>
          </p:nvPr>
        </p:nvSpPr>
        <p:spPr/>
        <p:txBody>
          <a:bodyPr/>
          <a:lstStyle/>
          <a:p>
            <a:fld id="{4D1CF36E-A175-E04C-BE91-29750AA40B09}" type="slidenum">
              <a:rPr lang="en-US" smtClean="0"/>
              <a:t>3</a:t>
            </a:fld>
            <a:endParaRPr lang="en-US"/>
          </a:p>
        </p:txBody>
      </p:sp>
    </p:spTree>
    <p:extLst>
      <p:ext uri="{BB962C8B-B14F-4D97-AF65-F5344CB8AC3E}">
        <p14:creationId xmlns:p14="http://schemas.microsoft.com/office/powerpoint/2010/main" val="122727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as the regions of interest for studying powerful quasar outflows cannot be spatially resolved using current technology, and as such, we rely on spectral variability studies as an important diagnostic tool for guiding our understanding of the origins of these powerful outflows. We observe spectroscopic </a:t>
            </a:r>
            <a:r>
              <a:rPr lang="en-US" dirty="0" err="1"/>
              <a:t>variabililty</a:t>
            </a:r>
            <a:r>
              <a:rPr lang="en-US" dirty="0"/>
              <a:t> in BALQs as in a change in strength of one or more spectral features as well as perhaps the appearance/disappearance of spectral features in time, though this is less likely to be observed. </a:t>
            </a:r>
          </a:p>
          <a:p>
            <a:endParaRPr lang="en-US" dirty="0"/>
          </a:p>
          <a:p>
            <a:r>
              <a:rPr lang="en-US" dirty="0"/>
              <a:t>Here I have included the two optical/UV spectra for </a:t>
            </a:r>
            <a:r>
              <a:rPr lang="en-US" dirty="0" err="1"/>
              <a:t>FeLoBALQ</a:t>
            </a:r>
            <a:r>
              <a:rPr lang="en-US" dirty="0"/>
              <a:t> J 122933.32 which I am studying, taken from the Sloan Digital Sky Survey. The first epoch was taken in April of 2006 and is given in red and the second epoch was taken nearly seven years later in February of 2013. We can see that this quasar is definitively exhibiting variability in several of its features as well as in the continuum emission. In general, observed changes such as these in spectral features are attributed to any combination of changes in the physical state of the gas as well as its position relative to the continuum emission source. By studying these changes, we are probing the physical state of the gas at distinct instances in time, and can begin to think about what kind of physical implications these changes imply in the context of the outflow we probe.</a:t>
            </a:r>
          </a:p>
          <a:p>
            <a:endParaRPr lang="en-US" dirty="0"/>
          </a:p>
        </p:txBody>
      </p:sp>
      <p:sp>
        <p:nvSpPr>
          <p:cNvPr id="4" name="Slide Number Placeholder 3"/>
          <p:cNvSpPr>
            <a:spLocks noGrp="1"/>
          </p:cNvSpPr>
          <p:nvPr>
            <p:ph type="sldNum" sz="quarter" idx="5"/>
          </p:nvPr>
        </p:nvSpPr>
        <p:spPr/>
        <p:txBody>
          <a:bodyPr/>
          <a:lstStyle/>
          <a:p>
            <a:fld id="{4D1CF36E-A175-E04C-BE91-29750AA40B09}" type="slidenum">
              <a:rPr lang="en-US" smtClean="0"/>
              <a:t>4</a:t>
            </a:fld>
            <a:endParaRPr lang="en-US"/>
          </a:p>
        </p:txBody>
      </p:sp>
    </p:spTree>
    <p:extLst>
      <p:ext uri="{BB962C8B-B14F-4D97-AF65-F5344CB8AC3E}">
        <p14:creationId xmlns:p14="http://schemas.microsoft.com/office/powerpoint/2010/main" val="2900964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purple here I have highlighted some prominent broad and deep absorption lines. Radiation pressure from continuum emission in the quasar drives these winds and results in these characteristic BAL signatures. Just to give you an idea, these winds are being launched from the central quasar regions at speeds on the order of tens of thousands of km per second! The heating and ejection of gas in this manner significantly reduces the materials available for star formation in the host galaxy. Further, these powerful mass outflows also contribute to the growth of the central SMBH as they remove angular momentum from the accretion disk, thereby improving accretion efficiency. It is in these ways therefore that quasar outflows play a significant role in the evolution of their host galaxy. So, by studying the BALS in BALQs, we directly probe these outflows. By probing the BALs of </a:t>
            </a:r>
            <a:r>
              <a:rPr lang="en-US" dirty="0" err="1"/>
              <a:t>FeLoBAL</a:t>
            </a:r>
            <a:r>
              <a:rPr lang="en-US" dirty="0"/>
              <a:t> quasars, we probe the most rare and powerful quasars in the Universe, which act as a vital test on existing or proposed quasar outflow models. </a:t>
            </a:r>
          </a:p>
        </p:txBody>
      </p:sp>
      <p:sp>
        <p:nvSpPr>
          <p:cNvPr id="4" name="Slide Number Placeholder 3"/>
          <p:cNvSpPr>
            <a:spLocks noGrp="1"/>
          </p:cNvSpPr>
          <p:nvPr>
            <p:ph type="sldNum" sz="quarter" idx="5"/>
          </p:nvPr>
        </p:nvSpPr>
        <p:spPr/>
        <p:txBody>
          <a:bodyPr/>
          <a:lstStyle/>
          <a:p>
            <a:fld id="{4D1CF36E-A175-E04C-BE91-29750AA40B09}" type="slidenum">
              <a:rPr lang="en-US" smtClean="0"/>
              <a:t>5</a:t>
            </a:fld>
            <a:endParaRPr lang="en-US"/>
          </a:p>
        </p:txBody>
      </p:sp>
    </p:spTree>
    <p:extLst>
      <p:ext uri="{BB962C8B-B14F-4D97-AF65-F5344CB8AC3E}">
        <p14:creationId xmlns:p14="http://schemas.microsoft.com/office/powerpoint/2010/main" val="323239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present some of the results from my work: over the last year or so, I was able to successfully use </a:t>
            </a:r>
            <a:r>
              <a:rPr lang="en-US" dirty="0" err="1"/>
              <a:t>SimBAL</a:t>
            </a:r>
            <a:r>
              <a:rPr lang="en-US" dirty="0"/>
              <a:t> in order to model both spectra for two distinct epochs for the variable quasar I am studying. Here I have included both of these final best-fitting spectra; we have the flux from the quasar plotted as a function of wavelength in the rest-frame of the quasar in both cases. The actual spectra are plotted in grey, the continua are given in yellow, and the total output </a:t>
            </a:r>
            <a:r>
              <a:rPr lang="en-US" dirty="0" err="1"/>
              <a:t>SimBAL</a:t>
            </a:r>
            <a:r>
              <a:rPr lang="en-US" dirty="0"/>
              <a:t> model is given in red. The blue region highlights the associated 3sigma uncertainty regions.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to briefly touch on the construction of the models, in the case of both epochs, the best-fitting models were the ones in which all model parameters were held constant as functions of outflow velocity except for the column density and partial covering parameters. In both models, the main outflow opacity profile is modelled using a </a:t>
            </a:r>
            <a:r>
              <a:rPr lang="en-US" dirty="0" err="1"/>
              <a:t>tophat</a:t>
            </a:r>
            <a:r>
              <a:rPr lang="en-US" dirty="0"/>
              <a:t> </a:t>
            </a:r>
            <a:r>
              <a:rPr lang="en-US" dirty="0" err="1"/>
              <a:t>accordian</a:t>
            </a:r>
            <a:r>
              <a:rPr lang="en-US" dirty="0"/>
              <a:t> function, with 5 independent velocity bins per feature. We can see that these models do a pretty good job at capturing the shapes of the continuum and absorption/emission features in each case. </a:t>
            </a:r>
          </a:p>
          <a:p>
            <a:endParaRPr lang="en-US" dirty="0"/>
          </a:p>
          <a:p>
            <a:endParaRPr lang="en-US" dirty="0"/>
          </a:p>
          <a:p>
            <a:r>
              <a:rPr lang="en-US" dirty="0"/>
              <a:t>Working with </a:t>
            </a:r>
            <a:r>
              <a:rPr lang="en-US" dirty="0" err="1"/>
              <a:t>SimBAL</a:t>
            </a:r>
            <a:r>
              <a:rPr lang="en-US" dirty="0"/>
              <a:t> to find the best-fitting models for these epochs took up the majority of my time spent on this project, which was expected. This was because I had experimented with many different initial models or </a:t>
            </a:r>
            <a:r>
              <a:rPr lang="en-US" dirty="0" err="1"/>
              <a:t>SimBAL</a:t>
            </a:r>
            <a:r>
              <a:rPr lang="en-US" dirty="0"/>
              <a:t> inputs to see which one would end up being the most appropriate. I did this by examining the quality of fit of the output </a:t>
            </a:r>
            <a:r>
              <a:rPr lang="en-US" dirty="0" err="1"/>
              <a:t>SimBAL</a:t>
            </a:r>
            <a:r>
              <a:rPr lang="en-US" dirty="0"/>
              <a:t> models for each given initial model and making the appropriate changes to the initial model until I finally settled on these spectra here. The physical model which most appropriately models the light from this quasar is one in which the light from the continuum source is being absorbed by the outflow gas before reaching us, but the emission components are not. Why or how exactly this is happening is yet to be verified. Once I was able to settle on these models for both epochs, I was able to then access the information on the physical conditions of the gas at each of these points in time which are embedded in these models.</a:t>
            </a:r>
          </a:p>
          <a:p>
            <a:endParaRPr lang="en-US" dirty="0"/>
          </a:p>
        </p:txBody>
      </p:sp>
      <p:sp>
        <p:nvSpPr>
          <p:cNvPr id="4" name="Slide Number Placeholder 3"/>
          <p:cNvSpPr>
            <a:spLocks noGrp="1"/>
          </p:cNvSpPr>
          <p:nvPr>
            <p:ph type="sldNum" sz="quarter" idx="5"/>
          </p:nvPr>
        </p:nvSpPr>
        <p:spPr/>
        <p:txBody>
          <a:bodyPr/>
          <a:lstStyle/>
          <a:p>
            <a:fld id="{4D1CF36E-A175-E04C-BE91-29750AA40B09}" type="slidenum">
              <a:rPr lang="en-US" smtClean="0"/>
              <a:t>7</a:t>
            </a:fld>
            <a:endParaRPr lang="en-US"/>
          </a:p>
        </p:txBody>
      </p:sp>
    </p:spTree>
    <p:extLst>
      <p:ext uri="{BB962C8B-B14F-4D97-AF65-F5344CB8AC3E}">
        <p14:creationId xmlns:p14="http://schemas.microsoft.com/office/powerpoint/2010/main" val="2345931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best-fitting models for each epoch, I was able to directly extract the associated best-fitting values of each of the model parameters, some of which I have plotted here to illustrate how they change between the two epochs. I was primarily concerned with the ionization parameter, density, column density, and covering fraction. The values of the parameters from the first epoch are given in blue, and the values of the parameters for the second epoch are given in orange. Each parameter is given as a function of velocity, which is the x-axis in each of these plots. The 95% confidence intervals for each of these parameters are also given by the error bars on each of the points in this figure. </a:t>
            </a:r>
          </a:p>
          <a:p>
            <a:endParaRPr lang="en-US" dirty="0"/>
          </a:p>
          <a:p>
            <a:r>
              <a:rPr lang="en-US" dirty="0"/>
              <a:t>Starting with the ionization parameter in the top panel, we see that there is a pretty significant jump down from the ionization parameter in the first epoch to the that of the second epoch, and overall these values stay the same for the velocities we are looking at. Already we are seeing changes in the physical parameters which are consistent with the changes observed visually in each of the spectra!</a:t>
            </a:r>
          </a:p>
          <a:p>
            <a:r>
              <a:rPr lang="en-US" dirty="0"/>
              <a:t>Next, we see a similar change in the density of the outflow across epochs in the second panel from the top. The density of the outflow in the first epoch is much higher than that in the second, though both are roughly constant as functions of velocity. The intervening matter along our line of sight in the third panel, however, does not seem to be changing significantly in time or in velocity at all.</a:t>
            </a:r>
          </a:p>
          <a:p>
            <a:r>
              <a:rPr lang="en-US" dirty="0"/>
              <a:t>Finally, in the bottom panel we are taking a look at the extracted covering fraction index values, and can see that there might be a slight variation in the covering fraction as a function of velocity, but not so much as a function of time.</a:t>
            </a:r>
          </a:p>
        </p:txBody>
      </p:sp>
      <p:sp>
        <p:nvSpPr>
          <p:cNvPr id="4" name="Slide Number Placeholder 3"/>
          <p:cNvSpPr>
            <a:spLocks noGrp="1"/>
          </p:cNvSpPr>
          <p:nvPr>
            <p:ph type="sldNum" sz="quarter" idx="5"/>
          </p:nvPr>
        </p:nvSpPr>
        <p:spPr/>
        <p:txBody>
          <a:bodyPr/>
          <a:lstStyle/>
          <a:p>
            <a:fld id="{4D1CF36E-A175-E04C-BE91-29750AA40B09}" type="slidenum">
              <a:rPr lang="en-US" smtClean="0"/>
              <a:t>8</a:t>
            </a:fld>
            <a:endParaRPr lang="en-US"/>
          </a:p>
        </p:txBody>
      </p:sp>
    </p:spTree>
    <p:extLst>
      <p:ext uri="{BB962C8B-B14F-4D97-AF65-F5344CB8AC3E}">
        <p14:creationId xmlns:p14="http://schemas.microsoft.com/office/powerpoint/2010/main" val="2845785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we have the spectrum we obtained from the Apache Point Observatory in blue, overplotted against the data from one of the optical spectra in grey  and its corresponding </a:t>
            </a:r>
            <a:r>
              <a:rPr lang="en-US" dirty="0" err="1"/>
              <a:t>SimBAL</a:t>
            </a:r>
            <a:r>
              <a:rPr lang="en-US" dirty="0"/>
              <a:t> model extended into a longer wavelength range given in red. Of course we can see right away that the extended </a:t>
            </a:r>
            <a:r>
              <a:rPr lang="en-US" dirty="0" err="1"/>
              <a:t>SimBAL</a:t>
            </a:r>
            <a:r>
              <a:rPr lang="en-US" dirty="0"/>
              <a:t> model does not fit their spectrum very well or at all for that matter in this wavelength regime, and that is to be expected. After obtaining the IR spectrum from APO, we immediately noticed the absorption in the </a:t>
            </a:r>
            <a:r>
              <a:rPr lang="en-US" dirty="0" err="1"/>
              <a:t>Halpha</a:t>
            </a:r>
            <a:r>
              <a:rPr lang="en-US" dirty="0"/>
              <a:t> line as well as maybe a hint at what might be absorption in </a:t>
            </a:r>
            <a:r>
              <a:rPr lang="en-US" dirty="0" err="1"/>
              <a:t>Hbeta</a:t>
            </a:r>
            <a:r>
              <a:rPr lang="en-US" dirty="0"/>
              <a:t> as well. I have illustrated the wavelengths at which these emission lines are expected to be here in orange. We thought it might be an interesting experiment to extend the </a:t>
            </a:r>
            <a:r>
              <a:rPr lang="en-US" dirty="0" err="1"/>
              <a:t>SimBAL</a:t>
            </a:r>
            <a:r>
              <a:rPr lang="en-US" dirty="0"/>
              <a:t> model to these </a:t>
            </a:r>
            <a:r>
              <a:rPr lang="en-US" dirty="0" err="1"/>
              <a:t>qavelengths</a:t>
            </a:r>
            <a:r>
              <a:rPr lang="en-US" dirty="0"/>
              <a:t> and were happy to see that it was indeed able to predict this rare absorption. This absorption has only been observed in a handful of BAL quasars to date. So it is something very exciting to be able to observe, and even more interesting is the fact that the models from </a:t>
            </a:r>
            <a:r>
              <a:rPr lang="en-US" dirty="0" err="1"/>
              <a:t>SimBAL</a:t>
            </a:r>
            <a:r>
              <a:rPr lang="en-US" dirty="0"/>
              <a:t> were able to correctly predict this absorption, given the fact that it is indeed so rare! </a:t>
            </a:r>
          </a:p>
          <a:p>
            <a:endParaRPr lang="en-US" dirty="0"/>
          </a:p>
        </p:txBody>
      </p:sp>
      <p:sp>
        <p:nvSpPr>
          <p:cNvPr id="4" name="Slide Number Placeholder 3"/>
          <p:cNvSpPr>
            <a:spLocks noGrp="1"/>
          </p:cNvSpPr>
          <p:nvPr>
            <p:ph type="sldNum" sz="quarter" idx="5"/>
          </p:nvPr>
        </p:nvSpPr>
        <p:spPr/>
        <p:txBody>
          <a:bodyPr/>
          <a:lstStyle/>
          <a:p>
            <a:fld id="{4D1CF36E-A175-E04C-BE91-29750AA40B09}" type="slidenum">
              <a:rPr lang="en-US" smtClean="0"/>
              <a:t>9</a:t>
            </a:fld>
            <a:endParaRPr lang="en-US"/>
          </a:p>
        </p:txBody>
      </p:sp>
    </p:spTree>
    <p:extLst>
      <p:ext uri="{BB962C8B-B14F-4D97-AF65-F5344CB8AC3E}">
        <p14:creationId xmlns:p14="http://schemas.microsoft.com/office/powerpoint/2010/main" val="32423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spectrum we obtained using the Apache Point Observatory. Using the spectral fitting software Sherpa, a Python package with which I am sure many of you are familiar, I was able to model the emission of both </a:t>
            </a:r>
            <a:r>
              <a:rPr lang="en-US" dirty="0" err="1"/>
              <a:t>Halpa</a:t>
            </a:r>
            <a:r>
              <a:rPr lang="en-US" dirty="0"/>
              <a:t> and H beta lines which we can clearly see here on the spectrum, as well as the OIII doublet which we believe to be present as well. </a:t>
            </a:r>
          </a:p>
          <a:p>
            <a:r>
              <a:rPr lang="en-US" dirty="0"/>
              <a:t>The spectral model which we see here in orange was constructed mainly from a power law component to model the continuum, a </a:t>
            </a:r>
            <a:r>
              <a:rPr lang="en-US" dirty="0" err="1"/>
              <a:t>lorenztian</a:t>
            </a:r>
            <a:r>
              <a:rPr lang="en-US" dirty="0"/>
              <a:t> component to model each of the peaks of the OIII doublet, a single gaussian component to model </a:t>
            </a:r>
            <a:r>
              <a:rPr lang="en-US" dirty="0" err="1"/>
              <a:t>Hbeta</a:t>
            </a:r>
            <a:r>
              <a:rPr lang="en-US" dirty="0"/>
              <a:t>, and a single Lorentzian component to model </a:t>
            </a:r>
            <a:r>
              <a:rPr lang="en-US" dirty="0" err="1"/>
              <a:t>Halpha</a:t>
            </a:r>
            <a:r>
              <a:rPr lang="en-US" dirty="0"/>
              <a:t>. Using the model position of the OIII doublet feature, we were able to calibrate the </a:t>
            </a:r>
            <a:r>
              <a:rPr lang="en-US" dirty="0" err="1"/>
              <a:t>redishift</a:t>
            </a:r>
            <a:r>
              <a:rPr lang="en-US" dirty="0"/>
              <a:t> of this quasar to 2.594 pm 0.0002. We were also able to directly extract the physical radius of the BLR of this outflow and the mass of the central SMBH for this quasar using the fit from H-alpha obtained from this spectrum. We estimate the radius of the BLR for SDSS J122933.32 to be approximately 855 </a:t>
            </a:r>
            <a:r>
              <a:rPr lang="en-US" dirty="0" err="1"/>
              <a:t>lt</a:t>
            </a:r>
            <a:r>
              <a:rPr lang="en-US" dirty="0"/>
              <a:t>-days from the central SMBH, which we estimate to have a mass of 1.13E10 Solar Masses pm 0.23E10 Solar Masses. We were also able to directly calculate the bolometric luminosity for this quasar- 4.5E47 erg/s pm 1.8 E47 erg/s. This is therefore a hyper-luminous quasar. Not only were we able to confirm Balmer absorption as predicted by the extension of the </a:t>
            </a:r>
            <a:r>
              <a:rPr lang="en-US" dirty="0" err="1"/>
              <a:t>SimBAL</a:t>
            </a:r>
            <a:r>
              <a:rPr lang="en-US" dirty="0"/>
              <a:t> models for the optical/UV spectra, but we were able to derive luminosities and other vital physical quantities for the quasar using well-calibrated lines which we did not have access to without APO. By calculating the mass of the central SMBH, we were, by extension, able to derive the Eddington luminosity (about 1.42E48 erg/s) for this quasar along with its corresponding Eddington ratio, about 0.3, in order to define this AGN’s accretion rate as sub-Eddington. I cannot emphasize enough how valuable a resource this APO spectrum has been to this project.</a:t>
            </a:r>
          </a:p>
        </p:txBody>
      </p:sp>
      <p:sp>
        <p:nvSpPr>
          <p:cNvPr id="4" name="Slide Number Placeholder 3"/>
          <p:cNvSpPr>
            <a:spLocks noGrp="1"/>
          </p:cNvSpPr>
          <p:nvPr>
            <p:ph type="sldNum" sz="quarter" idx="5"/>
          </p:nvPr>
        </p:nvSpPr>
        <p:spPr/>
        <p:txBody>
          <a:bodyPr/>
          <a:lstStyle/>
          <a:p>
            <a:fld id="{4D1CF36E-A175-E04C-BE91-29750AA40B09}" type="slidenum">
              <a:rPr lang="en-US" smtClean="0"/>
              <a:t>10</a:t>
            </a:fld>
            <a:endParaRPr lang="en-US"/>
          </a:p>
        </p:txBody>
      </p:sp>
    </p:spTree>
    <p:extLst>
      <p:ext uri="{BB962C8B-B14F-4D97-AF65-F5344CB8AC3E}">
        <p14:creationId xmlns:p14="http://schemas.microsoft.com/office/powerpoint/2010/main" val="4162260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A4CBC15-D0F9-464B-A140-DC29A9EB12A2}" type="datetime1">
              <a:rPr lang="en-CA" smtClean="0"/>
              <a:t>2021-07-28</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3162812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E7D989-8ECA-014F-809A-86AE210A198E}" type="datetime1">
              <a:rPr lang="en-CA" smtClean="0"/>
              <a:t>2021-07-28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4240163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35EE74D-636A-D949-9CCE-D03783AE4047}" type="datetime1">
              <a:rPr lang="en-CA" smtClean="0"/>
              <a:t>2021-07-28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17056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E21CCA-C4CE-F440-AA2A-2FC119A36F41}" type="datetime1">
              <a:rPr lang="en-CA" smtClean="0"/>
              <a:t>2021-07-28</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1014438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2A07C3-9FF7-7040-9426-A0438AB1B197}" type="datetime1">
              <a:rPr lang="en-CA" smtClean="0"/>
              <a:t>2021-07-28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4093114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C3AD72-C5A2-494E-B920-CB104663496E}" type="datetime1">
              <a:rPr lang="en-CA" smtClean="0"/>
              <a:t>2021-07-28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3807012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28043C4-BA63-DC44-964A-DFF5A0FE4163}" type="datetime1">
              <a:rPr lang="en-CA" smtClean="0"/>
              <a:t>2021-07-28</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2714958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E87A977-1E36-0940-BFD2-A9705AEAEFE7}" type="datetime1">
              <a:rPr lang="en-CA" smtClean="0"/>
              <a:t>2021-07-28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227200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DA8A1AF-6AE9-5249-9EAE-4E6A822EF359}" type="datetime1">
              <a:rPr lang="en-CA" smtClean="0"/>
              <a:t>2021-07-28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814128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C8A7AF-3C68-7B4A-BB54-35AF4268274A}" type="datetime1">
              <a:rPr lang="en-CA" smtClean="0"/>
              <a:t>2021-07-28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2896775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88DF8C-A438-2747-A37D-709CCB078F65}" type="datetime1">
              <a:rPr lang="en-CA" smtClean="0"/>
              <a:t>2021-07-28</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977230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5B4C5E-4E04-6C49-9683-A930127CA9D4}" type="datetime1">
              <a:rPr lang="en-CA" smtClean="0"/>
              <a:t>2021-07-28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4220654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BA68C1-6932-824D-9621-689060EE97D5}" type="datetime1">
              <a:rPr lang="en-CA" smtClean="0"/>
              <a:t>2021-07-28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345706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4C0942-9F60-F142-9FEA-D445D2B88307}" type="datetime1">
              <a:rPr lang="en-CA" smtClean="0"/>
              <a:t>2021-07-28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570423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4811B5-10D4-0544-B56E-A84F63E39897}" type="datetime1">
              <a:rPr lang="en-CA" smtClean="0"/>
              <a:t>2021-07-28</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352552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53DD59-F7ED-8C45-BEBF-47613964486D}" type="datetime1">
              <a:rPr lang="en-CA" smtClean="0"/>
              <a:t>2021-07-28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1565594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C3C911-0370-9046-8720-B84634CA7324}" type="datetime1">
              <a:rPr lang="en-CA" smtClean="0"/>
              <a:t>2021-07-28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B17FD0C-33DE-C646-99A0-4F010CDB8AC3}" type="slidenum">
              <a:rPr lang="en-US" smtClean="0"/>
              <a:t>‹#›</a:t>
            </a:fld>
            <a:endParaRPr lang="en-US"/>
          </a:p>
        </p:txBody>
      </p:sp>
    </p:spTree>
    <p:extLst>
      <p:ext uri="{BB962C8B-B14F-4D97-AF65-F5344CB8AC3E}">
        <p14:creationId xmlns:p14="http://schemas.microsoft.com/office/powerpoint/2010/main" val="1293000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8A6A767-0C71-F341-9B14-9316AFA683D1}" type="datetime1">
              <a:rPr lang="en-CA" smtClean="0"/>
              <a:t>2021-07-28</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B17FD0C-33DE-C646-99A0-4F010CDB8AC3}" type="slidenum">
              <a:rPr lang="en-US" smtClean="0"/>
              <a:t>‹#›</a:t>
            </a:fld>
            <a:endParaRPr lang="en-US"/>
          </a:p>
        </p:txBody>
      </p:sp>
    </p:spTree>
    <p:extLst>
      <p:ext uri="{BB962C8B-B14F-4D97-AF65-F5344CB8AC3E}">
        <p14:creationId xmlns:p14="http://schemas.microsoft.com/office/powerpoint/2010/main" val="279535525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customXml" Target="../ink/ink26.xml"/><Relationship Id="rId18" Type="http://schemas.openxmlformats.org/officeDocument/2006/relationships/image" Target="../media/image26.png"/><Relationship Id="rId3" Type="http://schemas.openxmlformats.org/officeDocument/2006/relationships/image" Target="../media/image17.png"/><Relationship Id="rId21" Type="http://schemas.openxmlformats.org/officeDocument/2006/relationships/customXml" Target="../ink/ink30.xml"/><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customXml" Target="../ink/ink28.xml"/><Relationship Id="rId2" Type="http://schemas.openxmlformats.org/officeDocument/2006/relationships/notesSlide" Target="../notesSlides/notesSlide9.xml"/><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customXml" Target="../ink/ink22.xml"/><Relationship Id="rId11" Type="http://schemas.openxmlformats.org/officeDocument/2006/relationships/customXml" Target="../ink/ink25.xml"/><Relationship Id="rId24" Type="http://schemas.openxmlformats.org/officeDocument/2006/relationships/image" Target="../media/image29.png"/><Relationship Id="rId5" Type="http://schemas.openxmlformats.org/officeDocument/2006/relationships/image" Target="../media/image20.png"/><Relationship Id="rId15" Type="http://schemas.openxmlformats.org/officeDocument/2006/relationships/customXml" Target="../ink/ink27.xml"/><Relationship Id="rId23" Type="http://schemas.openxmlformats.org/officeDocument/2006/relationships/customXml" Target="../ink/ink31.xml"/><Relationship Id="rId10" Type="http://schemas.openxmlformats.org/officeDocument/2006/relationships/customXml" Target="../ink/ink24.xml"/><Relationship Id="rId19" Type="http://schemas.openxmlformats.org/officeDocument/2006/relationships/customXml" Target="../ink/ink29.xml"/><Relationship Id="rId4" Type="http://schemas.openxmlformats.org/officeDocument/2006/relationships/customXml" Target="../ink/ink21.xml"/><Relationship Id="rId9" Type="http://schemas.openxmlformats.org/officeDocument/2006/relationships/image" Target="../media/image22.png"/><Relationship Id="rId14" Type="http://schemas.openxmlformats.org/officeDocument/2006/relationships/image" Target="../media/image24.png"/><Relationship Id="rId22"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customXml" Target="../ink/ink37.xml"/><Relationship Id="rId18" Type="http://schemas.openxmlformats.org/officeDocument/2006/relationships/image" Target="../media/image230.png"/><Relationship Id="rId26" Type="http://schemas.openxmlformats.org/officeDocument/2006/relationships/image" Target="../media/image270.png"/><Relationship Id="rId39" Type="http://schemas.openxmlformats.org/officeDocument/2006/relationships/image" Target="../media/image320.png"/><Relationship Id="rId21" Type="http://schemas.openxmlformats.org/officeDocument/2006/relationships/customXml" Target="../ink/ink40.xml"/><Relationship Id="rId34" Type="http://schemas.openxmlformats.org/officeDocument/2006/relationships/customXml" Target="../ink/ink47.xml"/><Relationship Id="rId42" Type="http://schemas.openxmlformats.org/officeDocument/2006/relationships/customXml" Target="../ink/ink51.xml"/><Relationship Id="rId47" Type="http://schemas.openxmlformats.org/officeDocument/2006/relationships/image" Target="../media/image360.png"/><Relationship Id="rId50" Type="http://schemas.openxmlformats.org/officeDocument/2006/relationships/customXml" Target="../ink/ink56.xml"/><Relationship Id="rId7" Type="http://schemas.openxmlformats.org/officeDocument/2006/relationships/image" Target="../media/image181.png"/><Relationship Id="rId2" Type="http://schemas.openxmlformats.org/officeDocument/2006/relationships/notesSlide" Target="../notesSlides/notesSlide17.xml"/><Relationship Id="rId16" Type="http://schemas.openxmlformats.org/officeDocument/2006/relationships/image" Target="../media/image220.png"/><Relationship Id="rId29" Type="http://schemas.openxmlformats.org/officeDocument/2006/relationships/customXml" Target="../ink/ink44.xml"/><Relationship Id="rId11" Type="http://schemas.openxmlformats.org/officeDocument/2006/relationships/customXml" Target="../ink/ink36.xml"/><Relationship Id="rId24" Type="http://schemas.openxmlformats.org/officeDocument/2006/relationships/image" Target="../media/image260.png"/><Relationship Id="rId32" Type="http://schemas.openxmlformats.org/officeDocument/2006/relationships/customXml" Target="../ink/ink46.xml"/><Relationship Id="rId37" Type="http://schemas.openxmlformats.org/officeDocument/2006/relationships/image" Target="../media/image310.png"/><Relationship Id="rId40" Type="http://schemas.openxmlformats.org/officeDocument/2006/relationships/image" Target="../media/image35.png"/><Relationship Id="rId45" Type="http://schemas.openxmlformats.org/officeDocument/2006/relationships/image" Target="../media/image350.png"/><Relationship Id="rId5" Type="http://schemas.openxmlformats.org/officeDocument/2006/relationships/image" Target="../media/image241.png"/><Relationship Id="rId23" Type="http://schemas.openxmlformats.org/officeDocument/2006/relationships/customXml" Target="../ink/ink41.xml"/><Relationship Id="rId28" Type="http://schemas.openxmlformats.org/officeDocument/2006/relationships/image" Target="../media/image281.png"/><Relationship Id="rId36" Type="http://schemas.openxmlformats.org/officeDocument/2006/relationships/customXml" Target="../ink/ink49.xml"/><Relationship Id="rId49" Type="http://schemas.openxmlformats.org/officeDocument/2006/relationships/image" Target="../media/image370.png"/><Relationship Id="rId10" Type="http://schemas.openxmlformats.org/officeDocument/2006/relationships/customXml" Target="../ink/ink35.xml"/><Relationship Id="rId19" Type="http://schemas.openxmlformats.org/officeDocument/2006/relationships/customXml" Target="../ink/ink39.xml"/><Relationship Id="rId31" Type="http://schemas.openxmlformats.org/officeDocument/2006/relationships/customXml" Target="../ink/ink45.xml"/><Relationship Id="rId44" Type="http://schemas.openxmlformats.org/officeDocument/2006/relationships/customXml" Target="../ink/ink53.xml"/><Relationship Id="rId4" Type="http://schemas.openxmlformats.org/officeDocument/2006/relationships/customXml" Target="../ink/ink32.xml"/><Relationship Id="rId9" Type="http://schemas.openxmlformats.org/officeDocument/2006/relationships/image" Target="../media/image190.png"/><Relationship Id="rId22" Type="http://schemas.openxmlformats.org/officeDocument/2006/relationships/image" Target="../media/image250.png"/><Relationship Id="rId27" Type="http://schemas.openxmlformats.org/officeDocument/2006/relationships/customXml" Target="../ink/ink43.xml"/><Relationship Id="rId30" Type="http://schemas.openxmlformats.org/officeDocument/2006/relationships/image" Target="../media/image291.png"/><Relationship Id="rId35" Type="http://schemas.openxmlformats.org/officeDocument/2006/relationships/customXml" Target="../ink/ink48.xml"/><Relationship Id="rId43" Type="http://schemas.openxmlformats.org/officeDocument/2006/relationships/customXml" Target="../ink/ink52.xml"/><Relationship Id="rId48" Type="http://schemas.openxmlformats.org/officeDocument/2006/relationships/customXml" Target="../ink/ink55.xml"/><Relationship Id="rId8" Type="http://schemas.openxmlformats.org/officeDocument/2006/relationships/customXml" Target="../ink/ink34.xml"/><Relationship Id="rId51" Type="http://schemas.openxmlformats.org/officeDocument/2006/relationships/image" Target="../media/image38.png"/><Relationship Id="rId3" Type="http://schemas.openxmlformats.org/officeDocument/2006/relationships/image" Target="../media/image34.png"/><Relationship Id="rId12" Type="http://schemas.openxmlformats.org/officeDocument/2006/relationships/image" Target="../media/image251.png"/><Relationship Id="rId17" Type="http://schemas.openxmlformats.org/officeDocument/2006/relationships/customXml" Target="../ink/ink38.xml"/><Relationship Id="rId25" Type="http://schemas.openxmlformats.org/officeDocument/2006/relationships/customXml" Target="../ink/ink42.xml"/><Relationship Id="rId33" Type="http://schemas.openxmlformats.org/officeDocument/2006/relationships/image" Target="../media/image300.png"/><Relationship Id="rId38" Type="http://schemas.openxmlformats.org/officeDocument/2006/relationships/customXml" Target="../ink/ink50.xml"/><Relationship Id="rId46" Type="http://schemas.openxmlformats.org/officeDocument/2006/relationships/customXml" Target="../ink/ink54.xml"/><Relationship Id="rId20" Type="http://schemas.openxmlformats.org/officeDocument/2006/relationships/image" Target="../media/image240.png"/><Relationship Id="rId41"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customXml" Target="../ink/ink33.xml"/></Relationships>
</file>

<file path=ppt/slides/_rels/slide19.xml.rels><?xml version="1.0" encoding="UTF-8" standalone="yes"?>
<Relationships xmlns="http://schemas.openxmlformats.org/package/2006/relationships"><Relationship Id="rId8" Type="http://schemas.openxmlformats.org/officeDocument/2006/relationships/customXml" Target="../ink/ink59.xml"/><Relationship Id="rId13" Type="http://schemas.openxmlformats.org/officeDocument/2006/relationships/customXml" Target="../ink/ink62.xml"/><Relationship Id="rId18" Type="http://schemas.openxmlformats.org/officeDocument/2006/relationships/image" Target="../media/image42.png"/><Relationship Id="rId3" Type="http://schemas.openxmlformats.org/officeDocument/2006/relationships/image" Target="../media/image34.png"/><Relationship Id="rId21" Type="http://schemas.openxmlformats.org/officeDocument/2006/relationships/customXml" Target="../ink/ink66.xml"/><Relationship Id="rId7" Type="http://schemas.openxmlformats.org/officeDocument/2006/relationships/image" Target="../media/image18.png"/><Relationship Id="rId12" Type="http://schemas.openxmlformats.org/officeDocument/2006/relationships/image" Target="../media/image40.png"/><Relationship Id="rId17" Type="http://schemas.openxmlformats.org/officeDocument/2006/relationships/customXml" Target="../ink/ink64.xml"/><Relationship Id="rId2" Type="http://schemas.openxmlformats.org/officeDocument/2006/relationships/notesSlide" Target="../notesSlides/notesSlide18.xml"/><Relationship Id="rId16" Type="http://schemas.openxmlformats.org/officeDocument/2006/relationships/image" Target="../media/image41.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customXml" Target="../ink/ink58.xml"/><Relationship Id="rId11" Type="http://schemas.openxmlformats.org/officeDocument/2006/relationships/customXml" Target="../ink/ink61.xml"/><Relationship Id="rId24" Type="http://schemas.openxmlformats.org/officeDocument/2006/relationships/image" Target="../media/image45.png"/><Relationship Id="rId5" Type="http://schemas.openxmlformats.org/officeDocument/2006/relationships/image" Target="../media/image241.png"/><Relationship Id="rId15" Type="http://schemas.openxmlformats.org/officeDocument/2006/relationships/customXml" Target="../ink/ink63.xml"/><Relationship Id="rId23" Type="http://schemas.openxmlformats.org/officeDocument/2006/relationships/customXml" Target="../ink/ink67.xml"/><Relationship Id="rId10" Type="http://schemas.openxmlformats.org/officeDocument/2006/relationships/customXml" Target="../ink/ink60.xml"/><Relationship Id="rId19" Type="http://schemas.openxmlformats.org/officeDocument/2006/relationships/customXml" Target="../ink/ink65.xml"/><Relationship Id="rId4" Type="http://schemas.openxmlformats.org/officeDocument/2006/relationships/customXml" Target="../ink/ink57.xml"/><Relationship Id="rId9" Type="http://schemas.openxmlformats.org/officeDocument/2006/relationships/image" Target="../media/image39.png"/><Relationship Id="rId14" Type="http://schemas.openxmlformats.org/officeDocument/2006/relationships/image" Target="../media/image251.png"/><Relationship Id="rId22"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8.xml"/><Relationship Id="rId18" Type="http://schemas.openxmlformats.org/officeDocument/2006/relationships/customXml" Target="../ink/ink13.xml"/><Relationship Id="rId26" Type="http://schemas.openxmlformats.org/officeDocument/2006/relationships/image" Target="../media/image12.png"/><Relationship Id="rId3" Type="http://schemas.openxmlformats.org/officeDocument/2006/relationships/customXml" Target="../ink/ink1.xml"/><Relationship Id="rId21" Type="http://schemas.openxmlformats.org/officeDocument/2006/relationships/customXml" Target="../ink/ink16.xml"/><Relationship Id="rId7" Type="http://schemas.openxmlformats.org/officeDocument/2006/relationships/customXml" Target="../ink/ink3.xml"/><Relationship Id="rId12" Type="http://schemas.openxmlformats.org/officeDocument/2006/relationships/customXml" Target="../ink/ink7.xml"/><Relationship Id="rId17" Type="http://schemas.openxmlformats.org/officeDocument/2006/relationships/customXml" Target="../ink/ink12.xml"/><Relationship Id="rId25" Type="http://schemas.openxmlformats.org/officeDocument/2006/relationships/customXml" Target="../ink/ink20.xml"/><Relationship Id="rId2" Type="http://schemas.openxmlformats.org/officeDocument/2006/relationships/notesSlide" Target="../notesSlides/notesSlide6.xml"/><Relationship Id="rId16" Type="http://schemas.openxmlformats.org/officeDocument/2006/relationships/customXml" Target="../ink/ink11.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6.xml"/><Relationship Id="rId24" Type="http://schemas.openxmlformats.org/officeDocument/2006/relationships/customXml" Target="../ink/ink19.xml"/><Relationship Id="rId5" Type="http://schemas.openxmlformats.org/officeDocument/2006/relationships/image" Target="../media/image18.png"/><Relationship Id="rId15" Type="http://schemas.openxmlformats.org/officeDocument/2006/relationships/customXml" Target="../ink/ink10.xml"/><Relationship Id="rId23"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customXml" Target="../ink/ink14.xml"/><Relationship Id="rId9" Type="http://schemas.openxmlformats.org/officeDocument/2006/relationships/customXml" Target="../ink/ink4.xml"/><Relationship Id="rId14" Type="http://schemas.openxmlformats.org/officeDocument/2006/relationships/customXml" Target="../ink/ink9.xml"/><Relationship Id="rId22" Type="http://schemas.openxmlformats.org/officeDocument/2006/relationships/customXml" Target="../ink/ink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E8389-C61B-CE47-B435-133E2C3F834E}"/>
              </a:ext>
            </a:extLst>
          </p:cNvPr>
          <p:cNvSpPr>
            <a:spLocks noGrp="1"/>
          </p:cNvSpPr>
          <p:nvPr>
            <p:ph type="ctrTitle"/>
          </p:nvPr>
        </p:nvSpPr>
        <p:spPr>
          <a:xfrm>
            <a:off x="1683171" y="979737"/>
            <a:ext cx="8825658" cy="2588871"/>
          </a:xfrm>
        </p:spPr>
        <p:txBody>
          <a:bodyPr/>
          <a:lstStyle/>
          <a:p>
            <a:pPr algn="ctr"/>
            <a:r>
              <a:rPr lang="en-US" sz="4800" dirty="0"/>
              <a:t>The Cause of Variability in </a:t>
            </a:r>
            <a:r>
              <a:rPr lang="en-US" sz="4800" dirty="0" err="1"/>
              <a:t>FeLoBAL</a:t>
            </a:r>
            <a:r>
              <a:rPr lang="en-US" sz="4800" dirty="0"/>
              <a:t> Quasar J</a:t>
            </a:r>
            <a:r>
              <a:rPr lang="en-CA" sz="4800" dirty="0"/>
              <a:t>1229+2621</a:t>
            </a:r>
            <a:br>
              <a:rPr lang="en-US" sz="4800" dirty="0"/>
            </a:br>
            <a:endParaRPr lang="en-US" sz="4800" dirty="0"/>
          </a:p>
        </p:txBody>
      </p:sp>
      <p:sp>
        <p:nvSpPr>
          <p:cNvPr id="3" name="Subtitle 2">
            <a:extLst>
              <a:ext uri="{FF2B5EF4-FFF2-40B4-BE49-F238E27FC236}">
                <a16:creationId xmlns:a16="http://schemas.microsoft.com/office/drawing/2014/main" id="{C67A1BAC-F2E7-8C42-B1F2-622D053589F2}"/>
              </a:ext>
            </a:extLst>
          </p:cNvPr>
          <p:cNvSpPr>
            <a:spLocks noGrp="1"/>
          </p:cNvSpPr>
          <p:nvPr>
            <p:ph type="subTitle" idx="1"/>
          </p:nvPr>
        </p:nvSpPr>
        <p:spPr>
          <a:xfrm>
            <a:off x="1526882" y="2998290"/>
            <a:ext cx="8825658" cy="861420"/>
          </a:xfrm>
        </p:spPr>
        <p:txBody>
          <a:bodyPr>
            <a:noAutofit/>
          </a:bodyPr>
          <a:lstStyle/>
          <a:p>
            <a:pPr algn="ctr"/>
            <a:r>
              <a:rPr lang="en-US" sz="1600" b="1" dirty="0"/>
              <a:t>Sofia Pasquini, Dr. Sarah Gallagher, </a:t>
            </a:r>
            <a:r>
              <a:rPr lang="en-US" sz="1600" b="1" dirty="0" err="1"/>
              <a:t>KaylIe</a:t>
            </a:r>
            <a:r>
              <a:rPr lang="en-US" sz="1600" b="1" dirty="0"/>
              <a:t> green, Dr. Karen </a:t>
            </a:r>
            <a:r>
              <a:rPr lang="en-US" sz="1600" b="1" dirty="0" err="1"/>
              <a:t>LEighly</a:t>
            </a:r>
            <a:r>
              <a:rPr lang="en-US" sz="1600" b="1" dirty="0"/>
              <a:t>, Joseph choi, Dr. Donald </a:t>
            </a:r>
            <a:r>
              <a:rPr lang="en-US" sz="1600" b="1" dirty="0" err="1"/>
              <a:t>Terndrup</a:t>
            </a:r>
            <a:endParaRPr lang="en-US" sz="1600" b="1" dirty="0"/>
          </a:p>
        </p:txBody>
      </p:sp>
      <p:pic>
        <p:nvPicPr>
          <p:cNvPr id="6" name="Picture 5">
            <a:extLst>
              <a:ext uri="{FF2B5EF4-FFF2-40B4-BE49-F238E27FC236}">
                <a16:creationId xmlns:a16="http://schemas.microsoft.com/office/drawing/2014/main" id="{89EF4F9F-2B56-5742-B272-449DC6913330}"/>
              </a:ext>
            </a:extLst>
          </p:cNvPr>
          <p:cNvPicPr>
            <a:picLocks noChangeAspect="1"/>
          </p:cNvPicPr>
          <p:nvPr/>
        </p:nvPicPr>
        <p:blipFill>
          <a:blip r:embed="rId3"/>
          <a:srcRect/>
          <a:stretch/>
        </p:blipFill>
        <p:spPr>
          <a:xfrm>
            <a:off x="4376183" y="4252616"/>
            <a:ext cx="3127055" cy="1760668"/>
          </a:xfrm>
          <a:prstGeom prst="rect">
            <a:avLst/>
          </a:prstGeom>
        </p:spPr>
      </p:pic>
      <p:sp>
        <p:nvSpPr>
          <p:cNvPr id="5" name="Slide Number Placeholder 4">
            <a:extLst>
              <a:ext uri="{FF2B5EF4-FFF2-40B4-BE49-F238E27FC236}">
                <a16:creationId xmlns:a16="http://schemas.microsoft.com/office/drawing/2014/main" id="{90E57777-55DC-6C46-8AA5-9A9A376C4DC7}"/>
              </a:ext>
            </a:extLst>
          </p:cNvPr>
          <p:cNvSpPr>
            <a:spLocks noGrp="1"/>
          </p:cNvSpPr>
          <p:nvPr>
            <p:ph type="sldNum" sz="quarter" idx="12"/>
          </p:nvPr>
        </p:nvSpPr>
        <p:spPr/>
        <p:txBody>
          <a:bodyPr/>
          <a:lstStyle/>
          <a:p>
            <a:fld id="{4B17FD0C-33DE-C646-99A0-4F010CDB8AC3}" type="slidenum">
              <a:rPr lang="en-US" smtClean="0"/>
              <a:t>1</a:t>
            </a:fld>
            <a:endParaRPr lang="en-US"/>
          </a:p>
        </p:txBody>
      </p:sp>
      <p:pic>
        <p:nvPicPr>
          <p:cNvPr id="7" name="Picture 6" descr="A picture containing text, sign, stop, outdoor&#10;&#10;Description automatically generated">
            <a:extLst>
              <a:ext uri="{FF2B5EF4-FFF2-40B4-BE49-F238E27FC236}">
                <a16:creationId xmlns:a16="http://schemas.microsoft.com/office/drawing/2014/main" id="{8BFD8AF2-6D85-AF4D-9D0E-01E99BEAB7E9}"/>
              </a:ext>
            </a:extLst>
          </p:cNvPr>
          <p:cNvPicPr>
            <a:picLocks noChangeAspect="1"/>
          </p:cNvPicPr>
          <p:nvPr/>
        </p:nvPicPr>
        <p:blipFill>
          <a:blip r:embed="rId4"/>
          <a:stretch>
            <a:fillRect/>
          </a:stretch>
        </p:blipFill>
        <p:spPr>
          <a:xfrm>
            <a:off x="1020446" y="3679060"/>
            <a:ext cx="2557379" cy="2557379"/>
          </a:xfrm>
          <a:prstGeom prst="rect">
            <a:avLst/>
          </a:prstGeom>
        </p:spPr>
      </p:pic>
      <p:pic>
        <p:nvPicPr>
          <p:cNvPr id="11" name="Picture 10" descr="Logo&#10;&#10;Description automatically generated">
            <a:extLst>
              <a:ext uri="{FF2B5EF4-FFF2-40B4-BE49-F238E27FC236}">
                <a16:creationId xmlns:a16="http://schemas.microsoft.com/office/drawing/2014/main" id="{9B898DE6-536F-A345-AB54-7FF05A356F83}"/>
              </a:ext>
            </a:extLst>
          </p:cNvPr>
          <p:cNvPicPr>
            <a:picLocks noChangeAspect="1"/>
          </p:cNvPicPr>
          <p:nvPr/>
        </p:nvPicPr>
        <p:blipFill>
          <a:blip r:embed="rId5"/>
          <a:stretch>
            <a:fillRect/>
          </a:stretch>
        </p:blipFill>
        <p:spPr>
          <a:xfrm>
            <a:off x="8374474" y="3942550"/>
            <a:ext cx="2089605" cy="2030400"/>
          </a:xfrm>
          <a:prstGeom prst="rect">
            <a:avLst/>
          </a:prstGeom>
        </p:spPr>
      </p:pic>
    </p:spTree>
    <p:extLst>
      <p:ext uri="{BB962C8B-B14F-4D97-AF65-F5344CB8AC3E}">
        <p14:creationId xmlns:p14="http://schemas.microsoft.com/office/powerpoint/2010/main" val="2951556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0F285219-B7FE-9947-A7A7-6AC96E3487A9}"/>
              </a:ext>
            </a:extLst>
          </p:cNvPr>
          <p:cNvPicPr>
            <a:picLocks noGrp="1" noChangeAspect="1"/>
          </p:cNvPicPr>
          <p:nvPr>
            <p:ph idx="1"/>
          </p:nvPr>
        </p:nvPicPr>
        <p:blipFill>
          <a:blip r:embed="rId3"/>
          <a:srcRect/>
          <a:stretch/>
        </p:blipFill>
        <p:spPr>
          <a:xfrm>
            <a:off x="213150" y="2079983"/>
            <a:ext cx="11391401" cy="3353543"/>
          </a:xfrm>
        </p:spPr>
      </p:pic>
      <p:sp>
        <p:nvSpPr>
          <p:cNvPr id="4" name="Slide Number Placeholder 3">
            <a:extLst>
              <a:ext uri="{FF2B5EF4-FFF2-40B4-BE49-F238E27FC236}">
                <a16:creationId xmlns:a16="http://schemas.microsoft.com/office/drawing/2014/main" id="{795902D1-DA1A-F44E-929A-CBBD099C520A}"/>
              </a:ext>
            </a:extLst>
          </p:cNvPr>
          <p:cNvSpPr>
            <a:spLocks noGrp="1"/>
          </p:cNvSpPr>
          <p:nvPr>
            <p:ph type="sldNum" sz="quarter" idx="12"/>
          </p:nvPr>
        </p:nvSpPr>
        <p:spPr/>
        <p:txBody>
          <a:bodyPr/>
          <a:lstStyle/>
          <a:p>
            <a:fld id="{4B17FD0C-33DE-C646-99A0-4F010CDB8AC3}" type="slidenum">
              <a:rPr lang="en-US" smtClean="0"/>
              <a:t>10</a:t>
            </a:fld>
            <a:endParaRPr lang="en-US"/>
          </a:p>
        </p:txBody>
      </p:sp>
      <p:sp>
        <p:nvSpPr>
          <p:cNvPr id="20" name="Title 19">
            <a:extLst>
              <a:ext uri="{FF2B5EF4-FFF2-40B4-BE49-F238E27FC236}">
                <a16:creationId xmlns:a16="http://schemas.microsoft.com/office/drawing/2014/main" id="{8C2C57F3-62F8-0C49-A9C3-4C09A41B2665}"/>
              </a:ext>
            </a:extLst>
          </p:cNvPr>
          <p:cNvSpPr>
            <a:spLocks noGrp="1"/>
          </p:cNvSpPr>
          <p:nvPr>
            <p:ph type="title"/>
          </p:nvPr>
        </p:nvSpPr>
        <p:spPr>
          <a:xfrm>
            <a:off x="1154954" y="973668"/>
            <a:ext cx="9567325" cy="880184"/>
          </a:xfrm>
        </p:spPr>
        <p:txBody>
          <a:bodyPr/>
          <a:lstStyle/>
          <a:p>
            <a:pPr algn="ctr"/>
            <a:r>
              <a:rPr lang="en-US" dirty="0"/>
              <a:t>The IR Spectrum - Modelling Balmer Emission</a:t>
            </a:r>
          </a:p>
        </p:txBody>
      </p:sp>
      <p:cxnSp>
        <p:nvCxnSpPr>
          <p:cNvPr id="22" name="Straight Connector 21">
            <a:extLst>
              <a:ext uri="{FF2B5EF4-FFF2-40B4-BE49-F238E27FC236}">
                <a16:creationId xmlns:a16="http://schemas.microsoft.com/office/drawing/2014/main" id="{A0B168CF-1B56-DA49-9CFF-A327CDEBDD20}"/>
              </a:ext>
            </a:extLst>
          </p:cNvPr>
          <p:cNvCxnSpPr>
            <a:cxnSpLocks/>
          </p:cNvCxnSpPr>
          <p:nvPr/>
        </p:nvCxnSpPr>
        <p:spPr>
          <a:xfrm>
            <a:off x="4058433" y="3241805"/>
            <a:ext cx="0" cy="353860"/>
          </a:xfrm>
          <a:prstGeom prst="line">
            <a:avLst/>
          </a:prstGeom>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20D6D712-6D43-CE46-9319-80FD398E9233}"/>
              </a:ext>
            </a:extLst>
          </p:cNvPr>
          <p:cNvSpPr txBox="1"/>
          <p:nvPr/>
        </p:nvSpPr>
        <p:spPr>
          <a:xfrm>
            <a:off x="3878784" y="2905443"/>
            <a:ext cx="588724" cy="369332"/>
          </a:xfrm>
          <a:prstGeom prst="rect">
            <a:avLst/>
          </a:prstGeom>
          <a:noFill/>
        </p:spPr>
        <p:txBody>
          <a:bodyPr wrap="square" rtlCol="0">
            <a:spAutoFit/>
          </a:bodyPr>
          <a:lstStyle/>
          <a:p>
            <a:r>
              <a:rPr lang="en-US" dirty="0"/>
              <a:t>Hβ</a:t>
            </a:r>
          </a:p>
        </p:txBody>
      </p:sp>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DF0FAC9A-53B2-8E4A-9BE0-C3048CF0E0F5}"/>
                  </a:ext>
                </a:extLst>
              </p14:cNvPr>
              <p14:cNvContentPartPr/>
              <p14:nvPr/>
            </p14:nvContentPartPr>
            <p14:xfrm>
              <a:off x="11604551" y="2779175"/>
              <a:ext cx="114840" cy="1955160"/>
            </p14:xfrm>
          </p:contentPart>
        </mc:Choice>
        <mc:Fallback xmlns="">
          <p:pic>
            <p:nvPicPr>
              <p:cNvPr id="35" name="Ink 34">
                <a:extLst>
                  <a:ext uri="{FF2B5EF4-FFF2-40B4-BE49-F238E27FC236}">
                    <a16:creationId xmlns:a16="http://schemas.microsoft.com/office/drawing/2014/main" id="{DF0FAC9A-53B2-8E4A-9BE0-C3048CF0E0F5}"/>
                  </a:ext>
                </a:extLst>
              </p:cNvPr>
              <p:cNvPicPr/>
              <p:nvPr/>
            </p:nvPicPr>
            <p:blipFill>
              <a:blip r:embed="rId5"/>
              <a:stretch>
                <a:fillRect/>
              </a:stretch>
            </p:blipFill>
            <p:spPr>
              <a:xfrm>
                <a:off x="11568438" y="2743168"/>
                <a:ext cx="186705" cy="20268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6526F9A1-0D25-B04C-87EB-C5FB1B3B8612}"/>
                  </a:ext>
                </a:extLst>
              </p14:cNvPr>
              <p14:cNvContentPartPr/>
              <p14:nvPr/>
            </p14:nvContentPartPr>
            <p14:xfrm>
              <a:off x="11651351" y="4394855"/>
              <a:ext cx="360" cy="360"/>
            </p14:xfrm>
          </p:contentPart>
        </mc:Choice>
        <mc:Fallback xmlns="">
          <p:pic>
            <p:nvPicPr>
              <p:cNvPr id="36" name="Ink 35">
                <a:extLst>
                  <a:ext uri="{FF2B5EF4-FFF2-40B4-BE49-F238E27FC236}">
                    <a16:creationId xmlns:a16="http://schemas.microsoft.com/office/drawing/2014/main" id="{6526F9A1-0D25-B04C-87EB-C5FB1B3B8612}"/>
                  </a:ext>
                </a:extLst>
              </p:cNvPr>
              <p:cNvPicPr/>
              <p:nvPr/>
            </p:nvPicPr>
            <p:blipFill>
              <a:blip r:embed="rId7"/>
              <a:stretch>
                <a:fillRect/>
              </a:stretch>
            </p:blipFill>
            <p:spPr>
              <a:xfrm>
                <a:off x="11615351" y="4358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CC3AA959-6CF0-5643-8392-973E4B1D83CA}"/>
                  </a:ext>
                </a:extLst>
              </p14:cNvPr>
              <p14:cNvContentPartPr/>
              <p14:nvPr/>
            </p14:nvContentPartPr>
            <p14:xfrm>
              <a:off x="11645951" y="5010095"/>
              <a:ext cx="18000" cy="104400"/>
            </p14:xfrm>
          </p:contentPart>
        </mc:Choice>
        <mc:Fallback xmlns="">
          <p:pic>
            <p:nvPicPr>
              <p:cNvPr id="37" name="Ink 36">
                <a:extLst>
                  <a:ext uri="{FF2B5EF4-FFF2-40B4-BE49-F238E27FC236}">
                    <a16:creationId xmlns:a16="http://schemas.microsoft.com/office/drawing/2014/main" id="{CC3AA959-6CF0-5643-8392-973E4B1D83CA}"/>
                  </a:ext>
                </a:extLst>
              </p:cNvPr>
              <p:cNvPicPr/>
              <p:nvPr/>
            </p:nvPicPr>
            <p:blipFill>
              <a:blip r:embed="rId9"/>
              <a:stretch>
                <a:fillRect/>
              </a:stretch>
            </p:blipFill>
            <p:spPr>
              <a:xfrm>
                <a:off x="11609216" y="4974095"/>
                <a:ext cx="91102"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972E74AD-5C21-F944-89E4-7CAA34B587BD}"/>
                  </a:ext>
                </a:extLst>
              </p14:cNvPr>
              <p14:cNvContentPartPr/>
              <p14:nvPr/>
            </p14:nvContentPartPr>
            <p14:xfrm>
              <a:off x="-674329" y="-95425"/>
              <a:ext cx="360" cy="360"/>
            </p14:xfrm>
          </p:contentPart>
        </mc:Choice>
        <mc:Fallback xmlns="">
          <p:pic>
            <p:nvPicPr>
              <p:cNvPr id="38" name="Ink 37">
                <a:extLst>
                  <a:ext uri="{FF2B5EF4-FFF2-40B4-BE49-F238E27FC236}">
                    <a16:creationId xmlns:a16="http://schemas.microsoft.com/office/drawing/2014/main" id="{972E74AD-5C21-F944-89E4-7CAA34B587BD}"/>
                  </a:ext>
                </a:extLst>
              </p:cNvPr>
              <p:cNvPicPr/>
              <p:nvPr/>
            </p:nvPicPr>
            <p:blipFill>
              <a:blip r:embed="rId7"/>
              <a:stretch>
                <a:fillRect/>
              </a:stretch>
            </p:blipFill>
            <p:spPr>
              <a:xfrm>
                <a:off x="-710329" y="-131425"/>
                <a:ext cx="72000" cy="72000"/>
              </a:xfrm>
              <a:prstGeom prst="rect">
                <a:avLst/>
              </a:prstGeom>
            </p:spPr>
          </p:pic>
        </mc:Fallback>
      </mc:AlternateContent>
      <p:sp>
        <p:nvSpPr>
          <p:cNvPr id="41" name="TextBox 40">
            <a:extLst>
              <a:ext uri="{FF2B5EF4-FFF2-40B4-BE49-F238E27FC236}">
                <a16:creationId xmlns:a16="http://schemas.microsoft.com/office/drawing/2014/main" id="{2085FC0C-5254-0948-BED4-D0BB6ADAECD3}"/>
              </a:ext>
            </a:extLst>
          </p:cNvPr>
          <p:cNvSpPr txBox="1"/>
          <p:nvPr/>
        </p:nvSpPr>
        <p:spPr>
          <a:xfrm>
            <a:off x="10138187" y="2029601"/>
            <a:ext cx="725765" cy="369332"/>
          </a:xfrm>
          <a:prstGeom prst="rect">
            <a:avLst/>
          </a:prstGeom>
          <a:noFill/>
        </p:spPr>
        <p:txBody>
          <a:bodyPr wrap="square" rtlCol="0">
            <a:spAutoFit/>
          </a:bodyPr>
          <a:lstStyle/>
          <a:p>
            <a:r>
              <a:rPr lang="en-US" dirty="0"/>
              <a:t>H⍺</a:t>
            </a:r>
          </a:p>
        </p:txBody>
      </p:sp>
      <p:graphicFrame>
        <p:nvGraphicFramePr>
          <p:cNvPr id="47" name="Table 47">
            <a:extLst>
              <a:ext uri="{FF2B5EF4-FFF2-40B4-BE49-F238E27FC236}">
                <a16:creationId xmlns:a16="http://schemas.microsoft.com/office/drawing/2014/main" id="{C7432AB7-536A-C545-9EB6-EF459EE02C39}"/>
              </a:ext>
            </a:extLst>
          </p:cNvPr>
          <p:cNvGraphicFramePr>
            <a:graphicFrameLocks noGrp="1"/>
          </p:cNvGraphicFramePr>
          <p:nvPr/>
        </p:nvGraphicFramePr>
        <p:xfrm>
          <a:off x="400300" y="5745955"/>
          <a:ext cx="11391400" cy="783725"/>
        </p:xfrm>
        <a:graphic>
          <a:graphicData uri="http://schemas.openxmlformats.org/drawingml/2006/table">
            <a:tbl>
              <a:tblPr firstRow="1" bandRow="1">
                <a:tableStyleId>{5C22544A-7EE6-4342-B048-85BDC9FD1C3A}</a:tableStyleId>
              </a:tblPr>
              <a:tblGrid>
                <a:gridCol w="2278280">
                  <a:extLst>
                    <a:ext uri="{9D8B030D-6E8A-4147-A177-3AD203B41FA5}">
                      <a16:colId xmlns:a16="http://schemas.microsoft.com/office/drawing/2014/main" val="2897198607"/>
                    </a:ext>
                  </a:extLst>
                </a:gridCol>
                <a:gridCol w="2278280">
                  <a:extLst>
                    <a:ext uri="{9D8B030D-6E8A-4147-A177-3AD203B41FA5}">
                      <a16:colId xmlns:a16="http://schemas.microsoft.com/office/drawing/2014/main" val="1425205468"/>
                    </a:ext>
                  </a:extLst>
                </a:gridCol>
                <a:gridCol w="2278280">
                  <a:extLst>
                    <a:ext uri="{9D8B030D-6E8A-4147-A177-3AD203B41FA5}">
                      <a16:colId xmlns:a16="http://schemas.microsoft.com/office/drawing/2014/main" val="3676166989"/>
                    </a:ext>
                  </a:extLst>
                </a:gridCol>
                <a:gridCol w="2278280">
                  <a:extLst>
                    <a:ext uri="{9D8B030D-6E8A-4147-A177-3AD203B41FA5}">
                      <a16:colId xmlns:a16="http://schemas.microsoft.com/office/drawing/2014/main" val="2630889061"/>
                    </a:ext>
                  </a:extLst>
                </a:gridCol>
                <a:gridCol w="2278280">
                  <a:extLst>
                    <a:ext uri="{9D8B030D-6E8A-4147-A177-3AD203B41FA5}">
                      <a16:colId xmlns:a16="http://schemas.microsoft.com/office/drawing/2014/main" val="2972659067"/>
                    </a:ext>
                  </a:extLst>
                </a:gridCol>
              </a:tblGrid>
              <a:tr h="238837">
                <a:tc>
                  <a:txBody>
                    <a:bodyPr/>
                    <a:lstStyle/>
                    <a:p>
                      <a:r>
                        <a:rPr lang="en-US" dirty="0"/>
                        <a:t>Redshift (z)</a:t>
                      </a:r>
                    </a:p>
                  </a:txBody>
                  <a:tcPr/>
                </a:tc>
                <a:tc>
                  <a:txBody>
                    <a:bodyPr/>
                    <a:lstStyle/>
                    <a:p>
                      <a:r>
                        <a:rPr lang="en-US" dirty="0"/>
                        <a:t>Log(M</a:t>
                      </a:r>
                      <a:r>
                        <a:rPr lang="en-US" baseline="-25000" dirty="0"/>
                        <a:t>SMBH</a:t>
                      </a:r>
                      <a:r>
                        <a:rPr lang="en-US" baseline="0" dirty="0"/>
                        <a:t> )[M</a:t>
                      </a:r>
                      <a:r>
                        <a:rPr lang="en-US" baseline="-25000" dirty="0"/>
                        <a:t>⊙</a:t>
                      </a:r>
                      <a:r>
                        <a:rPr lang="en-US" baseline="0" dirty="0"/>
                        <a:t>]</a:t>
                      </a:r>
                      <a:endParaRPr lang="en-US" baseline="-25000" dirty="0"/>
                    </a:p>
                  </a:txBody>
                  <a:tcPr/>
                </a:tc>
                <a:tc>
                  <a:txBody>
                    <a:bodyPr/>
                    <a:lstStyle/>
                    <a:p>
                      <a:r>
                        <a:rPr lang="en-US" dirty="0"/>
                        <a:t>Log(L</a:t>
                      </a:r>
                      <a:r>
                        <a:rPr lang="en-US" baseline="-25000" dirty="0"/>
                        <a:t>BOL </a:t>
                      </a:r>
                      <a:r>
                        <a:rPr lang="en-US" baseline="0" dirty="0"/>
                        <a:t>)[erg/s]</a:t>
                      </a:r>
                      <a:endParaRPr lang="en-US" dirty="0"/>
                    </a:p>
                  </a:txBody>
                  <a:tcPr/>
                </a:tc>
                <a:tc>
                  <a:txBody>
                    <a:bodyPr/>
                    <a:lstStyle/>
                    <a:p>
                      <a:r>
                        <a:rPr lang="en-US" dirty="0"/>
                        <a:t>Log(L</a:t>
                      </a:r>
                      <a:r>
                        <a:rPr lang="en-US" baseline="-25000" dirty="0"/>
                        <a:t>EDD</a:t>
                      </a:r>
                      <a:r>
                        <a:rPr lang="en-US" baseline="0" dirty="0"/>
                        <a:t>)</a:t>
                      </a:r>
                      <a:r>
                        <a:rPr lang="en-US" baseline="-25000" dirty="0"/>
                        <a:t> </a:t>
                      </a:r>
                      <a:r>
                        <a:rPr lang="en-US" baseline="0" dirty="0"/>
                        <a:t>[erg/s]</a:t>
                      </a:r>
                      <a:endParaRPr lang="en-US" dirty="0"/>
                    </a:p>
                  </a:txBody>
                  <a:tcPr/>
                </a:tc>
                <a:tc>
                  <a:txBody>
                    <a:bodyPr/>
                    <a:lstStyle/>
                    <a:p>
                      <a:r>
                        <a:rPr lang="en-US" dirty="0"/>
                        <a:t>L</a:t>
                      </a:r>
                      <a:r>
                        <a:rPr lang="en-US" baseline="-25000" dirty="0"/>
                        <a:t>BOL</a:t>
                      </a:r>
                      <a:r>
                        <a:rPr lang="en-US" baseline="0" dirty="0"/>
                        <a:t>/</a:t>
                      </a:r>
                      <a:r>
                        <a:rPr lang="en-US" dirty="0"/>
                        <a:t>L</a:t>
                      </a:r>
                      <a:r>
                        <a:rPr lang="en-US" baseline="-25000" dirty="0"/>
                        <a:t>EDD</a:t>
                      </a:r>
                      <a:endParaRPr lang="en-US" dirty="0"/>
                    </a:p>
                  </a:txBody>
                  <a:tcPr/>
                </a:tc>
                <a:extLst>
                  <a:ext uri="{0D108BD9-81ED-4DB2-BD59-A6C34878D82A}">
                    <a16:rowId xmlns:a16="http://schemas.microsoft.com/office/drawing/2014/main" val="3286516105"/>
                  </a:ext>
                </a:extLst>
              </a:tr>
              <a:tr h="417965">
                <a:tc>
                  <a:txBody>
                    <a:bodyPr/>
                    <a:lstStyle/>
                    <a:p>
                      <a:r>
                        <a:rPr lang="en-US" dirty="0"/>
                        <a:t>2.594 ±0.0002</a:t>
                      </a:r>
                    </a:p>
                  </a:txBody>
                  <a:tcPr/>
                </a:tc>
                <a:tc>
                  <a:txBody>
                    <a:bodyPr/>
                    <a:lstStyle/>
                    <a:p>
                      <a:r>
                        <a:rPr lang="en-US" dirty="0"/>
                        <a:t>10.05 ± 0.09</a:t>
                      </a:r>
                    </a:p>
                  </a:txBody>
                  <a:tcPr/>
                </a:tc>
                <a:tc>
                  <a:txBody>
                    <a:bodyPr/>
                    <a:lstStyle/>
                    <a:p>
                      <a:r>
                        <a:rPr lang="en-US" dirty="0"/>
                        <a:t>47.66 ± 0.18</a:t>
                      </a:r>
                    </a:p>
                  </a:txBody>
                  <a:tcPr/>
                </a:tc>
                <a:tc>
                  <a:txBody>
                    <a:bodyPr/>
                    <a:lstStyle/>
                    <a:p>
                      <a:r>
                        <a:rPr lang="en-US" dirty="0"/>
                        <a:t>48.15 ± 0.10</a:t>
                      </a:r>
                    </a:p>
                  </a:txBody>
                  <a:tcPr/>
                </a:tc>
                <a:tc>
                  <a:txBody>
                    <a:bodyPr/>
                    <a:lstStyle/>
                    <a:p>
                      <a:r>
                        <a:rPr lang="en-US" dirty="0"/>
                        <a:t>0.32 ± 0.15</a:t>
                      </a:r>
                    </a:p>
                  </a:txBody>
                  <a:tcPr/>
                </a:tc>
                <a:extLst>
                  <a:ext uri="{0D108BD9-81ED-4DB2-BD59-A6C34878D82A}">
                    <a16:rowId xmlns:a16="http://schemas.microsoft.com/office/drawing/2014/main" val="3538981096"/>
                  </a:ext>
                </a:extLst>
              </a:tr>
            </a:tbl>
          </a:graphicData>
        </a:graphic>
      </p:graphicFrame>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AE43FD41-8977-8143-94C8-E0624AC1C144}"/>
                  </a:ext>
                </a:extLst>
              </p14:cNvPr>
              <p14:cNvContentPartPr/>
              <p14:nvPr/>
            </p14:nvContentPartPr>
            <p14:xfrm>
              <a:off x="869711" y="2382095"/>
              <a:ext cx="4646520" cy="153720"/>
            </p14:xfrm>
          </p:contentPart>
        </mc:Choice>
        <mc:Fallback xmlns="">
          <p:pic>
            <p:nvPicPr>
              <p:cNvPr id="54" name="Ink 53">
                <a:extLst>
                  <a:ext uri="{FF2B5EF4-FFF2-40B4-BE49-F238E27FC236}">
                    <a16:creationId xmlns:a16="http://schemas.microsoft.com/office/drawing/2014/main" id="{AE43FD41-8977-8143-94C8-E0624AC1C144}"/>
                  </a:ext>
                </a:extLst>
              </p:cNvPr>
              <p:cNvPicPr/>
              <p:nvPr/>
            </p:nvPicPr>
            <p:blipFill>
              <a:blip r:embed="rId12"/>
              <a:stretch>
                <a:fillRect/>
              </a:stretch>
            </p:blipFill>
            <p:spPr>
              <a:xfrm>
                <a:off x="833711" y="2346095"/>
                <a:ext cx="47181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6" name="Ink 55">
                <a:extLst>
                  <a:ext uri="{FF2B5EF4-FFF2-40B4-BE49-F238E27FC236}">
                    <a16:creationId xmlns:a16="http://schemas.microsoft.com/office/drawing/2014/main" id="{BA13B55C-7804-074D-89B1-EEFDE9A63678}"/>
                  </a:ext>
                </a:extLst>
              </p14:cNvPr>
              <p14:cNvContentPartPr/>
              <p14:nvPr/>
            </p14:nvContentPartPr>
            <p14:xfrm>
              <a:off x="5560871" y="2370215"/>
              <a:ext cx="4642920" cy="144720"/>
            </p14:xfrm>
          </p:contentPart>
        </mc:Choice>
        <mc:Fallback xmlns="">
          <p:pic>
            <p:nvPicPr>
              <p:cNvPr id="56" name="Ink 55">
                <a:extLst>
                  <a:ext uri="{FF2B5EF4-FFF2-40B4-BE49-F238E27FC236}">
                    <a16:creationId xmlns:a16="http://schemas.microsoft.com/office/drawing/2014/main" id="{BA13B55C-7804-074D-89B1-EEFDE9A63678}"/>
                  </a:ext>
                </a:extLst>
              </p:cNvPr>
              <p:cNvPicPr/>
              <p:nvPr/>
            </p:nvPicPr>
            <p:blipFill>
              <a:blip r:embed="rId14"/>
              <a:stretch>
                <a:fillRect/>
              </a:stretch>
            </p:blipFill>
            <p:spPr>
              <a:xfrm>
                <a:off x="5524874" y="2334215"/>
                <a:ext cx="4714554"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 name="Ink 56">
                <a:extLst>
                  <a:ext uri="{FF2B5EF4-FFF2-40B4-BE49-F238E27FC236}">
                    <a16:creationId xmlns:a16="http://schemas.microsoft.com/office/drawing/2014/main" id="{3D04ECFC-8207-A847-B718-F0E6CE131885}"/>
                  </a:ext>
                </a:extLst>
              </p14:cNvPr>
              <p14:cNvContentPartPr/>
              <p14:nvPr/>
            </p14:nvContentPartPr>
            <p14:xfrm>
              <a:off x="10257431" y="2436455"/>
              <a:ext cx="1517040" cy="31320"/>
            </p14:xfrm>
          </p:contentPart>
        </mc:Choice>
        <mc:Fallback xmlns="">
          <p:pic>
            <p:nvPicPr>
              <p:cNvPr id="57" name="Ink 56">
                <a:extLst>
                  <a:ext uri="{FF2B5EF4-FFF2-40B4-BE49-F238E27FC236}">
                    <a16:creationId xmlns:a16="http://schemas.microsoft.com/office/drawing/2014/main" id="{3D04ECFC-8207-A847-B718-F0E6CE131885}"/>
                  </a:ext>
                </a:extLst>
              </p:cNvPr>
              <p:cNvPicPr/>
              <p:nvPr/>
            </p:nvPicPr>
            <p:blipFill>
              <a:blip r:embed="rId16"/>
              <a:stretch>
                <a:fillRect/>
              </a:stretch>
            </p:blipFill>
            <p:spPr>
              <a:xfrm>
                <a:off x="10221431" y="2400455"/>
                <a:ext cx="1588680" cy="102960"/>
              </a:xfrm>
              <a:prstGeom prst="rect">
                <a:avLst/>
              </a:prstGeom>
            </p:spPr>
          </p:pic>
        </mc:Fallback>
      </mc:AlternateContent>
      <p:cxnSp>
        <p:nvCxnSpPr>
          <p:cNvPr id="26" name="Straight Connector 25">
            <a:extLst>
              <a:ext uri="{FF2B5EF4-FFF2-40B4-BE49-F238E27FC236}">
                <a16:creationId xmlns:a16="http://schemas.microsoft.com/office/drawing/2014/main" id="{30434973-D90C-9D47-B2C6-367B254A7CD6}"/>
              </a:ext>
            </a:extLst>
          </p:cNvPr>
          <p:cNvCxnSpPr>
            <a:cxnSpLocks/>
          </p:cNvCxnSpPr>
          <p:nvPr/>
        </p:nvCxnSpPr>
        <p:spPr>
          <a:xfrm>
            <a:off x="10348143" y="2382091"/>
            <a:ext cx="0" cy="26568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17">
            <p14:nvContentPartPr>
              <p14:cNvPr id="58" name="Ink 57">
                <a:extLst>
                  <a:ext uri="{FF2B5EF4-FFF2-40B4-BE49-F238E27FC236}">
                    <a16:creationId xmlns:a16="http://schemas.microsoft.com/office/drawing/2014/main" id="{7F5CD13E-B2E5-E745-866D-589F12E9AF6D}"/>
                  </a:ext>
                </a:extLst>
              </p14:cNvPr>
              <p14:cNvContentPartPr/>
              <p14:nvPr/>
            </p14:nvContentPartPr>
            <p14:xfrm>
              <a:off x="11474591" y="2501615"/>
              <a:ext cx="154800" cy="2310840"/>
            </p14:xfrm>
          </p:contentPart>
        </mc:Choice>
        <mc:Fallback xmlns="">
          <p:pic>
            <p:nvPicPr>
              <p:cNvPr id="58" name="Ink 57">
                <a:extLst>
                  <a:ext uri="{FF2B5EF4-FFF2-40B4-BE49-F238E27FC236}">
                    <a16:creationId xmlns:a16="http://schemas.microsoft.com/office/drawing/2014/main" id="{7F5CD13E-B2E5-E745-866D-589F12E9AF6D}"/>
                  </a:ext>
                </a:extLst>
              </p:cNvPr>
              <p:cNvPicPr/>
              <p:nvPr/>
            </p:nvPicPr>
            <p:blipFill>
              <a:blip r:embed="rId18"/>
              <a:stretch>
                <a:fillRect/>
              </a:stretch>
            </p:blipFill>
            <p:spPr>
              <a:xfrm>
                <a:off x="11438591" y="2465615"/>
                <a:ext cx="226440" cy="2382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9" name="Ink 58">
                <a:extLst>
                  <a:ext uri="{FF2B5EF4-FFF2-40B4-BE49-F238E27FC236}">
                    <a16:creationId xmlns:a16="http://schemas.microsoft.com/office/drawing/2014/main" id="{8E9EA6E2-3A52-9B47-931A-6704BF3E3E0C}"/>
                  </a:ext>
                </a:extLst>
              </p14:cNvPr>
              <p14:cNvContentPartPr/>
              <p14:nvPr/>
            </p14:nvContentPartPr>
            <p14:xfrm>
              <a:off x="11518871" y="3861695"/>
              <a:ext cx="57240" cy="344520"/>
            </p14:xfrm>
          </p:contentPart>
        </mc:Choice>
        <mc:Fallback xmlns="">
          <p:pic>
            <p:nvPicPr>
              <p:cNvPr id="59" name="Ink 58">
                <a:extLst>
                  <a:ext uri="{FF2B5EF4-FFF2-40B4-BE49-F238E27FC236}">
                    <a16:creationId xmlns:a16="http://schemas.microsoft.com/office/drawing/2014/main" id="{8E9EA6E2-3A52-9B47-931A-6704BF3E3E0C}"/>
                  </a:ext>
                </a:extLst>
              </p:cNvPr>
              <p:cNvPicPr/>
              <p:nvPr/>
            </p:nvPicPr>
            <p:blipFill>
              <a:blip r:embed="rId20"/>
              <a:stretch>
                <a:fillRect/>
              </a:stretch>
            </p:blipFill>
            <p:spPr>
              <a:xfrm>
                <a:off x="11482871" y="3825695"/>
                <a:ext cx="1288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2" name="Ink 61">
                <a:extLst>
                  <a:ext uri="{FF2B5EF4-FFF2-40B4-BE49-F238E27FC236}">
                    <a16:creationId xmlns:a16="http://schemas.microsoft.com/office/drawing/2014/main" id="{1CF286F9-7E1D-0247-A75D-8C355537C329}"/>
                  </a:ext>
                </a:extLst>
              </p14:cNvPr>
              <p14:cNvContentPartPr/>
              <p14:nvPr/>
            </p14:nvContentPartPr>
            <p14:xfrm>
              <a:off x="11545151" y="4687175"/>
              <a:ext cx="37080" cy="137520"/>
            </p14:xfrm>
          </p:contentPart>
        </mc:Choice>
        <mc:Fallback xmlns="">
          <p:pic>
            <p:nvPicPr>
              <p:cNvPr id="62" name="Ink 61">
                <a:extLst>
                  <a:ext uri="{FF2B5EF4-FFF2-40B4-BE49-F238E27FC236}">
                    <a16:creationId xmlns:a16="http://schemas.microsoft.com/office/drawing/2014/main" id="{1CF286F9-7E1D-0247-A75D-8C355537C329}"/>
                  </a:ext>
                </a:extLst>
              </p:cNvPr>
              <p:cNvPicPr/>
              <p:nvPr/>
            </p:nvPicPr>
            <p:blipFill>
              <a:blip r:embed="rId22"/>
              <a:stretch>
                <a:fillRect/>
              </a:stretch>
            </p:blipFill>
            <p:spPr>
              <a:xfrm>
                <a:off x="11509151" y="4651175"/>
                <a:ext cx="1087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3" name="Ink 62">
                <a:extLst>
                  <a:ext uri="{FF2B5EF4-FFF2-40B4-BE49-F238E27FC236}">
                    <a16:creationId xmlns:a16="http://schemas.microsoft.com/office/drawing/2014/main" id="{BBC27783-EAF7-4B49-8038-CA521F257BF0}"/>
                  </a:ext>
                </a:extLst>
              </p14:cNvPr>
              <p14:cNvContentPartPr/>
              <p14:nvPr/>
            </p14:nvContentPartPr>
            <p14:xfrm>
              <a:off x="11491820" y="2498480"/>
              <a:ext cx="54720" cy="683280"/>
            </p14:xfrm>
          </p:contentPart>
        </mc:Choice>
        <mc:Fallback xmlns="">
          <p:pic>
            <p:nvPicPr>
              <p:cNvPr id="63" name="Ink 62">
                <a:extLst>
                  <a:ext uri="{FF2B5EF4-FFF2-40B4-BE49-F238E27FC236}">
                    <a16:creationId xmlns:a16="http://schemas.microsoft.com/office/drawing/2014/main" id="{BBC27783-EAF7-4B49-8038-CA521F257BF0}"/>
                  </a:ext>
                </a:extLst>
              </p:cNvPr>
              <p:cNvPicPr/>
              <p:nvPr/>
            </p:nvPicPr>
            <p:blipFill>
              <a:blip r:embed="rId24"/>
              <a:stretch>
                <a:fillRect/>
              </a:stretch>
            </p:blipFill>
            <p:spPr>
              <a:xfrm>
                <a:off x="11455820" y="2462480"/>
                <a:ext cx="126360" cy="754920"/>
              </a:xfrm>
              <a:prstGeom prst="rect">
                <a:avLst/>
              </a:prstGeom>
            </p:spPr>
          </p:pic>
        </mc:Fallback>
      </mc:AlternateContent>
    </p:spTree>
    <p:extLst>
      <p:ext uri="{BB962C8B-B14F-4D97-AF65-F5344CB8AC3E}">
        <p14:creationId xmlns:p14="http://schemas.microsoft.com/office/powerpoint/2010/main" val="3728389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BDC7-5931-164E-A664-BCAC135E5D62}"/>
              </a:ext>
            </a:extLst>
          </p:cNvPr>
          <p:cNvSpPr>
            <a:spLocks noGrp="1"/>
          </p:cNvSpPr>
          <p:nvPr>
            <p:ph type="title"/>
          </p:nvPr>
        </p:nvSpPr>
        <p:spPr/>
        <p:txBody>
          <a:bodyPr/>
          <a:lstStyle/>
          <a:p>
            <a:pPr algn="ctr"/>
            <a:r>
              <a:rPr lang="en-US" dirty="0"/>
              <a:t>Future Work</a:t>
            </a:r>
          </a:p>
        </p:txBody>
      </p:sp>
      <p:sp>
        <p:nvSpPr>
          <p:cNvPr id="3" name="Content Placeholder 2">
            <a:extLst>
              <a:ext uri="{FF2B5EF4-FFF2-40B4-BE49-F238E27FC236}">
                <a16:creationId xmlns:a16="http://schemas.microsoft.com/office/drawing/2014/main" id="{6869FFFA-AE8F-F445-82FB-F00D403E1FBF}"/>
              </a:ext>
            </a:extLst>
          </p:cNvPr>
          <p:cNvSpPr>
            <a:spLocks noGrp="1"/>
          </p:cNvSpPr>
          <p:nvPr>
            <p:ph idx="1"/>
          </p:nvPr>
        </p:nvSpPr>
        <p:spPr/>
        <p:txBody>
          <a:bodyPr>
            <a:normAutofit fontScale="92500" lnSpcReduction="10000"/>
          </a:bodyPr>
          <a:lstStyle/>
          <a:p>
            <a:r>
              <a:rPr lang="en-US" sz="3200" dirty="0"/>
              <a:t>Further quantitative outflow property calculations</a:t>
            </a:r>
          </a:p>
          <a:p>
            <a:pPr lvl="1"/>
            <a:r>
              <a:rPr lang="en-US" sz="3200" dirty="0"/>
              <a:t>Mass-loss rate</a:t>
            </a:r>
          </a:p>
          <a:p>
            <a:pPr lvl="1"/>
            <a:r>
              <a:rPr lang="en-US" sz="3200" dirty="0"/>
              <a:t>Kinetic Luminosity</a:t>
            </a:r>
          </a:p>
          <a:p>
            <a:r>
              <a:rPr lang="en-US" sz="3200" dirty="0"/>
              <a:t>Complete the large-scale dynamical model</a:t>
            </a:r>
          </a:p>
          <a:p>
            <a:pPr lvl="1"/>
            <a:endParaRPr lang="en-US" dirty="0"/>
          </a:p>
          <a:p>
            <a:pPr lvl="1" algn="ctr"/>
            <a:r>
              <a:rPr lang="en-US" sz="3200" dirty="0"/>
              <a:t>Thank you for your attention!</a:t>
            </a:r>
          </a:p>
        </p:txBody>
      </p:sp>
      <p:sp>
        <p:nvSpPr>
          <p:cNvPr id="4" name="Slide Number Placeholder 3">
            <a:extLst>
              <a:ext uri="{FF2B5EF4-FFF2-40B4-BE49-F238E27FC236}">
                <a16:creationId xmlns:a16="http://schemas.microsoft.com/office/drawing/2014/main" id="{4B97730A-30A6-E145-8902-3DD0C5274145}"/>
              </a:ext>
            </a:extLst>
          </p:cNvPr>
          <p:cNvSpPr>
            <a:spLocks noGrp="1"/>
          </p:cNvSpPr>
          <p:nvPr>
            <p:ph type="sldNum" sz="quarter" idx="12"/>
          </p:nvPr>
        </p:nvSpPr>
        <p:spPr/>
        <p:txBody>
          <a:bodyPr/>
          <a:lstStyle/>
          <a:p>
            <a:fld id="{4B17FD0C-33DE-C646-99A0-4F010CDB8AC3}" type="slidenum">
              <a:rPr lang="en-US" smtClean="0"/>
              <a:t>11</a:t>
            </a:fld>
            <a:endParaRPr lang="en-US"/>
          </a:p>
        </p:txBody>
      </p:sp>
    </p:spTree>
    <p:extLst>
      <p:ext uri="{BB962C8B-B14F-4D97-AF65-F5344CB8AC3E}">
        <p14:creationId xmlns:p14="http://schemas.microsoft.com/office/powerpoint/2010/main" val="1644230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E7FA64F-723F-554A-8BE9-08D40F1205AB}"/>
                  </a:ext>
                </a:extLst>
              </p:cNvPr>
              <p:cNvSpPr>
                <a:spLocks noGrp="1"/>
              </p:cNvSpPr>
              <p:nvPr>
                <p:ph type="title"/>
              </p:nvPr>
            </p:nvSpPr>
            <p:spPr>
              <a:xfrm>
                <a:off x="1154954" y="1133752"/>
                <a:ext cx="8761413" cy="706964"/>
              </a:xfrm>
            </p:spPr>
            <p:txBody>
              <a:bodyPr/>
              <a:lstStyle/>
              <a:p>
                <a:pPr algn="ctr"/>
                <a:r>
                  <a:rPr lang="en-US" dirty="0"/>
                  <a:t> PRELIMINARY Radius Calculation </a:t>
                </a:r>
                <a14:m>
                  <m:oMath xmlns:m="http://schemas.openxmlformats.org/officeDocument/2006/math">
                    <m:r>
                      <a:rPr lang="en-CA" b="0" i="0" smtClean="0">
                        <a:latin typeface="Cambria Math" panose="02040503050406030204" pitchFamily="18" charset="0"/>
                      </a:rPr>
                      <m:t>               </m:t>
                    </m:r>
                    <m:r>
                      <a:rPr lang="en-CA" i="1">
                        <a:latin typeface="Cambria Math" panose="02040503050406030204" pitchFamily="18" charset="0"/>
                      </a:rPr>
                      <m:t>𝑈</m:t>
                    </m:r>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𝑄</m:t>
                        </m:r>
                      </m:num>
                      <m:den>
                        <m:r>
                          <a:rPr lang="en-CA" i="1">
                            <a:latin typeface="Cambria Math" panose="02040503050406030204" pitchFamily="18" charset="0"/>
                          </a:rPr>
                          <m:t>4</m:t>
                        </m:r>
                        <m:r>
                          <a:rPr lang="en-CA" i="1">
                            <a:latin typeface="Cambria Math" panose="02040503050406030204" pitchFamily="18" charset="0"/>
                            <a:ea typeface="Cambria Math" panose="02040503050406030204" pitchFamily="18" charset="0"/>
                          </a:rPr>
                          <m:t>𝜋</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𝑅</m:t>
                            </m:r>
                          </m:e>
                          <m:sup>
                            <m:r>
                              <a:rPr lang="en-CA" i="1">
                                <a:latin typeface="Cambria Math" panose="02040503050406030204" pitchFamily="18" charset="0"/>
                                <a:ea typeface="Cambria Math" panose="02040503050406030204" pitchFamily="18" charset="0"/>
                              </a:rPr>
                              <m:t>2</m:t>
                            </m:r>
                          </m:sup>
                        </m:sSup>
                        <m:r>
                          <a:rPr lang="en-CA" i="1">
                            <a:latin typeface="Cambria Math" panose="02040503050406030204" pitchFamily="18" charset="0"/>
                            <a:ea typeface="Cambria Math" panose="02040503050406030204" pitchFamily="18" charset="0"/>
                          </a:rPr>
                          <m:t>𝑛𝑐</m:t>
                        </m:r>
                      </m:den>
                    </m:f>
                  </m:oMath>
                </a14:m>
                <a:br>
                  <a:rPr lang="en-US" dirty="0"/>
                </a:br>
                <a:endParaRPr lang="en-US" dirty="0"/>
              </a:p>
            </p:txBody>
          </p:sp>
        </mc:Choice>
        <mc:Fallback xmlns="">
          <p:sp>
            <p:nvSpPr>
              <p:cNvPr id="2" name="Title 1">
                <a:extLst>
                  <a:ext uri="{FF2B5EF4-FFF2-40B4-BE49-F238E27FC236}">
                    <a16:creationId xmlns:a16="http://schemas.microsoft.com/office/drawing/2014/main" id="{FE7FA64F-723F-554A-8BE9-08D40F1205AB}"/>
                  </a:ext>
                </a:extLst>
              </p:cNvPr>
              <p:cNvSpPr>
                <a:spLocks noGrp="1" noRot="1" noChangeAspect="1" noMove="1" noResize="1" noEditPoints="1" noAdjustHandles="1" noChangeArrowheads="1" noChangeShapeType="1" noTextEdit="1"/>
              </p:cNvSpPr>
              <p:nvPr>
                <p:ph type="title"/>
              </p:nvPr>
            </p:nvSpPr>
            <p:spPr>
              <a:xfrm>
                <a:off x="1154954" y="1133752"/>
                <a:ext cx="8761413" cy="706964"/>
              </a:xfrm>
              <a:blipFill>
                <a:blip r:embed="rId3"/>
                <a:stretch>
                  <a:fillRect t="-101786" b="-196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F5243F9D-D836-EB43-8ED2-E2CAC2BF8A59}"/>
                  </a:ext>
                </a:extLst>
              </p:cNvPr>
              <p:cNvGraphicFramePr>
                <a:graphicFrameLocks noGrp="1"/>
              </p:cNvGraphicFramePr>
              <p:nvPr>
                <p:ph idx="1"/>
                <p:extLst>
                  <p:ext uri="{D42A27DB-BD31-4B8C-83A1-F6EECF244321}">
                    <p14:modId xmlns:p14="http://schemas.microsoft.com/office/powerpoint/2010/main" val="3667889515"/>
                  </p:ext>
                </p:extLst>
              </p:nvPr>
            </p:nvGraphicFramePr>
            <p:xfrm>
              <a:off x="1154954" y="2618015"/>
              <a:ext cx="10035785" cy="2199640"/>
            </p:xfrm>
            <a:graphic>
              <a:graphicData uri="http://schemas.openxmlformats.org/drawingml/2006/table">
                <a:tbl>
                  <a:tblPr firstRow="1" bandRow="1">
                    <a:tableStyleId>{5C22544A-7EE6-4342-B048-85BDC9FD1C3A}</a:tableStyleId>
                  </a:tblPr>
                  <a:tblGrid>
                    <a:gridCol w="2007157">
                      <a:extLst>
                        <a:ext uri="{9D8B030D-6E8A-4147-A177-3AD203B41FA5}">
                          <a16:colId xmlns:a16="http://schemas.microsoft.com/office/drawing/2014/main" val="3472887942"/>
                        </a:ext>
                      </a:extLst>
                    </a:gridCol>
                    <a:gridCol w="2007157">
                      <a:extLst>
                        <a:ext uri="{9D8B030D-6E8A-4147-A177-3AD203B41FA5}">
                          <a16:colId xmlns:a16="http://schemas.microsoft.com/office/drawing/2014/main" val="4011770714"/>
                        </a:ext>
                      </a:extLst>
                    </a:gridCol>
                    <a:gridCol w="2007157">
                      <a:extLst>
                        <a:ext uri="{9D8B030D-6E8A-4147-A177-3AD203B41FA5}">
                          <a16:colId xmlns:a16="http://schemas.microsoft.com/office/drawing/2014/main" val="1302783508"/>
                        </a:ext>
                      </a:extLst>
                    </a:gridCol>
                    <a:gridCol w="2007157">
                      <a:extLst>
                        <a:ext uri="{9D8B030D-6E8A-4147-A177-3AD203B41FA5}">
                          <a16:colId xmlns:a16="http://schemas.microsoft.com/office/drawing/2014/main" val="49825888"/>
                        </a:ext>
                      </a:extLst>
                    </a:gridCol>
                    <a:gridCol w="2007157">
                      <a:extLst>
                        <a:ext uri="{9D8B030D-6E8A-4147-A177-3AD203B41FA5}">
                          <a16:colId xmlns:a16="http://schemas.microsoft.com/office/drawing/2014/main" val="858358367"/>
                        </a:ext>
                      </a:extLst>
                    </a:gridCol>
                  </a:tblGrid>
                  <a:tr h="370840">
                    <a:tc>
                      <a:txBody>
                        <a:bodyPr/>
                        <a:lstStyle/>
                        <a:p>
                          <a:endParaRPr lang="en-US" dirty="0"/>
                        </a:p>
                      </a:txBody>
                      <a:tcPr/>
                    </a:tc>
                    <a:tc>
                      <a:txBody>
                        <a:bodyPr/>
                        <a:lstStyle/>
                        <a:p>
                          <a:pPr algn="ctr"/>
                          <a:r>
                            <a:rPr lang="en-US" dirty="0"/>
                            <a:t>Ionizing Flux</a:t>
                          </a:r>
                        </a:p>
                        <a:p>
                          <a:pPr algn="ctr"/>
                          <a:r>
                            <a:rPr lang="en-US" dirty="0"/>
                            <a:t>(Q)</a:t>
                          </a:r>
                        </a:p>
                        <a:p>
                          <a:pPr algn="ctr"/>
                          <a:r>
                            <a:rPr lang="en-US" dirty="0"/>
                            <a:t>[ionizing photons/s]</a:t>
                          </a:r>
                        </a:p>
                      </a:txBody>
                      <a:tcPr/>
                    </a:tc>
                    <a:tc>
                      <a:txBody>
                        <a:bodyPr/>
                        <a:lstStyle/>
                        <a:p>
                          <a:pPr algn="ctr"/>
                          <a:r>
                            <a:rPr lang="en-US" dirty="0"/>
                            <a:t>Ionization parameter (U)</a:t>
                          </a:r>
                        </a:p>
                        <a:p>
                          <a:pPr algn="ctr"/>
                          <a:r>
                            <a:rPr lang="en-US" dirty="0"/>
                            <a:t> </a:t>
                          </a:r>
                        </a:p>
                      </a:txBody>
                      <a:tcPr/>
                    </a:tc>
                    <a:tc>
                      <a:txBody>
                        <a:bodyPr/>
                        <a:lstStyle/>
                        <a:p>
                          <a:pPr algn="ctr"/>
                          <a:r>
                            <a:rPr lang="en-US" dirty="0"/>
                            <a:t>Density</a:t>
                          </a:r>
                        </a:p>
                        <a:p>
                          <a:pPr algn="ctr"/>
                          <a:r>
                            <a:rPr lang="en-US" dirty="0"/>
                            <a:t>(n)</a:t>
                          </a:r>
                        </a:p>
                        <a:p>
                          <a:pPr algn="ctr"/>
                          <a:r>
                            <a:rPr lang="en-US" dirty="0"/>
                            <a:t>[cm</a:t>
                          </a:r>
                          <a:r>
                            <a:rPr lang="en-US" baseline="30000" dirty="0"/>
                            <a:t>-3</a:t>
                          </a:r>
                          <a:r>
                            <a:rPr lang="en-US" dirty="0"/>
                            <a:t>]</a:t>
                          </a:r>
                        </a:p>
                      </a:txBody>
                      <a:tcPr/>
                    </a:tc>
                    <a:tc>
                      <a:txBody>
                        <a:bodyPr/>
                        <a:lstStyle/>
                        <a:p>
                          <a:pPr algn="ctr"/>
                          <a:r>
                            <a:rPr lang="en-US" dirty="0"/>
                            <a:t>Radial Distance</a:t>
                          </a:r>
                        </a:p>
                        <a:p>
                          <a:pPr algn="ctr"/>
                          <a:r>
                            <a:rPr lang="en-US" dirty="0"/>
                            <a:t>(R)</a:t>
                          </a:r>
                        </a:p>
                        <a:p>
                          <a:pPr algn="ctr"/>
                          <a:r>
                            <a:rPr lang="en-US" dirty="0"/>
                            <a:t>[pc]</a:t>
                          </a:r>
                        </a:p>
                      </a:txBody>
                      <a:tcPr>
                        <a:solidFill>
                          <a:schemeClr val="accent4">
                            <a:lumMod val="60000"/>
                            <a:lumOff val="40000"/>
                          </a:schemeClr>
                        </a:solidFill>
                      </a:tcPr>
                    </a:tc>
                    <a:extLst>
                      <a:ext uri="{0D108BD9-81ED-4DB2-BD59-A6C34878D82A}">
                        <a16:rowId xmlns:a16="http://schemas.microsoft.com/office/drawing/2014/main" val="673744869"/>
                      </a:ext>
                    </a:extLst>
                  </a:tr>
                  <a:tr h="370840">
                    <a:tc>
                      <a:txBody>
                        <a:bodyPr/>
                        <a:lstStyle/>
                        <a:p>
                          <a:r>
                            <a:rPr lang="en-US" dirty="0"/>
                            <a:t>April 2006</a:t>
                          </a:r>
                        </a:p>
                      </a:txBody>
                      <a:tcPr/>
                    </a:tc>
                    <a:tc>
                      <a:txBody>
                        <a:bodyPr/>
                        <a:lstStyle/>
                        <a:p>
                          <a:r>
                            <a:rPr lang="en-US" dirty="0"/>
                            <a:t>3.015 x10</a:t>
                          </a:r>
                          <a:r>
                            <a:rPr lang="en-US" baseline="30000" dirty="0"/>
                            <a:t>59</a:t>
                          </a:r>
                        </a:p>
                      </a:txBody>
                      <a:tcPr/>
                    </a:tc>
                    <a:tc>
                      <a:txBody>
                        <a:bodyPr/>
                        <a:lstStyle/>
                        <a:p>
                          <a:r>
                            <a:rPr lang="en-US" dirty="0"/>
                            <a:t>22.3</a:t>
                          </a:r>
                          <a14:m>
                            <m:oMath xmlns:m="http://schemas.openxmlformats.org/officeDocument/2006/math">
                              <m:r>
                                <a:rPr lang="en-CA"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oMath>
                          </a14:m>
                          <a:r>
                            <a:rPr lang="en-US" dirty="0"/>
                            <a:t> 0.041</a:t>
                          </a:r>
                        </a:p>
                      </a:txBody>
                      <a:tcPr/>
                    </a:tc>
                    <a:tc>
                      <a:txBody>
                        <a:bodyPr/>
                        <a:lstStyle/>
                        <a:p>
                          <a:r>
                            <a:rPr lang="en-US" dirty="0"/>
                            <a:t>4.76x10</a:t>
                          </a:r>
                          <a:r>
                            <a:rPr lang="en-US" baseline="30000" dirty="0"/>
                            <a:t>7</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0.21</a:t>
                          </a:r>
                        </a:p>
                      </a:txBody>
                      <a:tcPr/>
                    </a:tc>
                    <a:tc>
                      <a:txBody>
                        <a:bodyPr/>
                        <a:lstStyle/>
                        <a:p>
                          <a:r>
                            <a:rPr lang="en-US" dirty="0"/>
                            <a:t>8.90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0.01</a:t>
                          </a:r>
                        </a:p>
                      </a:txBody>
                      <a:tcPr>
                        <a:solidFill>
                          <a:schemeClr val="accent4">
                            <a:lumMod val="40000"/>
                            <a:lumOff val="60000"/>
                          </a:schemeClr>
                        </a:solidFill>
                      </a:tcPr>
                    </a:tc>
                    <a:extLst>
                      <a:ext uri="{0D108BD9-81ED-4DB2-BD59-A6C34878D82A}">
                        <a16:rowId xmlns:a16="http://schemas.microsoft.com/office/drawing/2014/main" val="1432392681"/>
                      </a:ext>
                    </a:extLst>
                  </a:tr>
                  <a:tr h="370840">
                    <a:tc>
                      <a:txBody>
                        <a:bodyPr/>
                        <a:lstStyle/>
                        <a:p>
                          <a:r>
                            <a:rPr lang="en-US" dirty="0"/>
                            <a:t>February 2013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3.015 x10</a:t>
                          </a:r>
                          <a:r>
                            <a:rPr lang="en-US" baseline="30000" dirty="0"/>
                            <a:t>59</a:t>
                          </a:r>
                        </a:p>
                      </a:txBody>
                      <a:tcPr/>
                    </a:tc>
                    <a:tc>
                      <a:txBody>
                        <a:bodyPr/>
                        <a:lstStyle/>
                        <a:p>
                          <a:r>
                            <a:rPr lang="en-US" dirty="0"/>
                            <a:t>12.3</a:t>
                          </a:r>
                          <a14:m>
                            <m:oMath xmlns:m="http://schemas.openxmlformats.org/officeDocument/2006/math">
                              <m:r>
                                <a:rPr lang="en-CA"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oMath>
                          </a14:m>
                          <a:r>
                            <a:rPr lang="en-US" dirty="0"/>
                            <a:t> 1.3</a:t>
                          </a:r>
                          <a:r>
                            <a:rPr lang="en-US" baseline="0" dirty="0"/>
                            <a:t> x 10</a:t>
                          </a:r>
                          <a:r>
                            <a:rPr lang="en-US" baseline="30000" dirty="0"/>
                            <a:t>-3</a:t>
                          </a:r>
                        </a:p>
                      </a:txBody>
                      <a:tcPr/>
                    </a:tc>
                    <a:tc>
                      <a:txBody>
                        <a:bodyPr/>
                        <a:lstStyle/>
                        <a:p>
                          <a:pPr algn="ctr"/>
                          <a:r>
                            <a:rPr lang="en-US" dirty="0"/>
                            <a:t>2.59</a:t>
                          </a:r>
                          <a:r>
                            <a:rPr lang="en-US" baseline="0" dirty="0"/>
                            <a:t> x10</a:t>
                          </a:r>
                          <a:r>
                            <a:rPr lang="en-US" baseline="30000" dirty="0"/>
                            <a:t>6</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5.49</a:t>
                          </a:r>
                          <a:r>
                            <a:rPr lang="en-US" baseline="0" dirty="0"/>
                            <a:t> </a:t>
                          </a:r>
                          <a:r>
                            <a:rPr lang="en-US" baseline="30000" dirty="0"/>
                            <a:t>x</a:t>
                          </a:r>
                          <a:r>
                            <a:rPr lang="en-US" baseline="0" dirty="0"/>
                            <a:t>10</a:t>
                          </a:r>
                          <a:r>
                            <a:rPr lang="en-US" baseline="30000" dirty="0"/>
                            <a:t>-3</a:t>
                          </a:r>
                        </a:p>
                      </a:txBody>
                      <a:tcPr/>
                    </a:tc>
                    <a:tc>
                      <a:txBody>
                        <a:bodyPr/>
                        <a:lstStyle/>
                        <a:p>
                          <a:r>
                            <a:rPr lang="en-US" dirty="0"/>
                            <a:t>51.42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2.72</a:t>
                          </a:r>
                          <a:r>
                            <a:rPr lang="en-US" baseline="0" dirty="0"/>
                            <a:t> x 10</a:t>
                          </a:r>
                          <a:r>
                            <a:rPr lang="en-US" baseline="30000" dirty="0"/>
                            <a:t>-3</a:t>
                          </a:r>
                          <a:endParaRPr lang="en-US" dirty="0"/>
                        </a:p>
                      </a:txBody>
                      <a:tcPr>
                        <a:solidFill>
                          <a:schemeClr val="accent4">
                            <a:lumMod val="20000"/>
                            <a:lumOff val="80000"/>
                          </a:schemeClr>
                        </a:solidFill>
                      </a:tcPr>
                    </a:tc>
                    <a:extLst>
                      <a:ext uri="{0D108BD9-81ED-4DB2-BD59-A6C34878D82A}">
                        <a16:rowId xmlns:a16="http://schemas.microsoft.com/office/drawing/2014/main" val="3041462784"/>
                      </a:ext>
                    </a:extLst>
                  </a:tr>
                </a:tbl>
              </a:graphicData>
            </a:graphic>
          </p:graphicFrame>
        </mc:Choice>
        <mc:Fallback xmlns="">
          <p:graphicFrame>
            <p:nvGraphicFramePr>
              <p:cNvPr id="6" name="Table 6">
                <a:extLst>
                  <a:ext uri="{FF2B5EF4-FFF2-40B4-BE49-F238E27FC236}">
                    <a16:creationId xmlns:a16="http://schemas.microsoft.com/office/drawing/2014/main" id="{F5243F9D-D836-EB43-8ED2-E2CAC2BF8A59}"/>
                  </a:ext>
                </a:extLst>
              </p:cNvPr>
              <p:cNvGraphicFramePr>
                <a:graphicFrameLocks noGrp="1"/>
              </p:cNvGraphicFramePr>
              <p:nvPr>
                <p:ph idx="1"/>
                <p:extLst>
                  <p:ext uri="{D42A27DB-BD31-4B8C-83A1-F6EECF244321}">
                    <p14:modId xmlns:p14="http://schemas.microsoft.com/office/powerpoint/2010/main" val="3667889515"/>
                  </p:ext>
                </p:extLst>
              </p:nvPr>
            </p:nvGraphicFramePr>
            <p:xfrm>
              <a:off x="1154954" y="2618015"/>
              <a:ext cx="10035785" cy="2199640"/>
            </p:xfrm>
            <a:graphic>
              <a:graphicData uri="http://schemas.openxmlformats.org/drawingml/2006/table">
                <a:tbl>
                  <a:tblPr firstRow="1" bandRow="1">
                    <a:tableStyleId>{5C22544A-7EE6-4342-B048-85BDC9FD1C3A}</a:tableStyleId>
                  </a:tblPr>
                  <a:tblGrid>
                    <a:gridCol w="2007157">
                      <a:extLst>
                        <a:ext uri="{9D8B030D-6E8A-4147-A177-3AD203B41FA5}">
                          <a16:colId xmlns:a16="http://schemas.microsoft.com/office/drawing/2014/main" val="3472887942"/>
                        </a:ext>
                      </a:extLst>
                    </a:gridCol>
                    <a:gridCol w="2007157">
                      <a:extLst>
                        <a:ext uri="{9D8B030D-6E8A-4147-A177-3AD203B41FA5}">
                          <a16:colId xmlns:a16="http://schemas.microsoft.com/office/drawing/2014/main" val="4011770714"/>
                        </a:ext>
                      </a:extLst>
                    </a:gridCol>
                    <a:gridCol w="2007157">
                      <a:extLst>
                        <a:ext uri="{9D8B030D-6E8A-4147-A177-3AD203B41FA5}">
                          <a16:colId xmlns:a16="http://schemas.microsoft.com/office/drawing/2014/main" val="1302783508"/>
                        </a:ext>
                      </a:extLst>
                    </a:gridCol>
                    <a:gridCol w="2007157">
                      <a:extLst>
                        <a:ext uri="{9D8B030D-6E8A-4147-A177-3AD203B41FA5}">
                          <a16:colId xmlns:a16="http://schemas.microsoft.com/office/drawing/2014/main" val="49825888"/>
                        </a:ext>
                      </a:extLst>
                    </a:gridCol>
                    <a:gridCol w="2007157">
                      <a:extLst>
                        <a:ext uri="{9D8B030D-6E8A-4147-A177-3AD203B41FA5}">
                          <a16:colId xmlns:a16="http://schemas.microsoft.com/office/drawing/2014/main" val="858358367"/>
                        </a:ext>
                      </a:extLst>
                    </a:gridCol>
                  </a:tblGrid>
                  <a:tr h="1188720">
                    <a:tc>
                      <a:txBody>
                        <a:bodyPr/>
                        <a:lstStyle/>
                        <a:p>
                          <a:endParaRPr lang="en-US" dirty="0"/>
                        </a:p>
                      </a:txBody>
                      <a:tcPr/>
                    </a:tc>
                    <a:tc>
                      <a:txBody>
                        <a:bodyPr/>
                        <a:lstStyle/>
                        <a:p>
                          <a:pPr algn="ctr"/>
                          <a:r>
                            <a:rPr lang="en-US" dirty="0"/>
                            <a:t>Ionizing Flux</a:t>
                          </a:r>
                        </a:p>
                        <a:p>
                          <a:pPr algn="ctr"/>
                          <a:r>
                            <a:rPr lang="en-US" dirty="0"/>
                            <a:t>(Q)</a:t>
                          </a:r>
                        </a:p>
                        <a:p>
                          <a:pPr algn="ctr"/>
                          <a:r>
                            <a:rPr lang="en-US" dirty="0"/>
                            <a:t>[ionizing photons/s]</a:t>
                          </a:r>
                        </a:p>
                      </a:txBody>
                      <a:tcPr/>
                    </a:tc>
                    <a:tc>
                      <a:txBody>
                        <a:bodyPr/>
                        <a:lstStyle/>
                        <a:p>
                          <a:pPr algn="ctr"/>
                          <a:r>
                            <a:rPr lang="en-US" dirty="0"/>
                            <a:t>Ionization parameter (U)</a:t>
                          </a:r>
                        </a:p>
                        <a:p>
                          <a:pPr algn="ctr"/>
                          <a:r>
                            <a:rPr lang="en-US" dirty="0"/>
                            <a:t> </a:t>
                          </a:r>
                        </a:p>
                      </a:txBody>
                      <a:tcPr/>
                    </a:tc>
                    <a:tc>
                      <a:txBody>
                        <a:bodyPr/>
                        <a:lstStyle/>
                        <a:p>
                          <a:pPr algn="ctr"/>
                          <a:r>
                            <a:rPr lang="en-US" dirty="0"/>
                            <a:t>Density</a:t>
                          </a:r>
                        </a:p>
                        <a:p>
                          <a:pPr algn="ctr"/>
                          <a:r>
                            <a:rPr lang="en-US" dirty="0"/>
                            <a:t>(n)</a:t>
                          </a:r>
                        </a:p>
                        <a:p>
                          <a:pPr algn="ctr"/>
                          <a:r>
                            <a:rPr lang="en-US" dirty="0"/>
                            <a:t>[cm</a:t>
                          </a:r>
                          <a:r>
                            <a:rPr lang="en-US" baseline="30000" dirty="0"/>
                            <a:t>-3</a:t>
                          </a:r>
                          <a:r>
                            <a:rPr lang="en-US" dirty="0"/>
                            <a:t>]</a:t>
                          </a:r>
                        </a:p>
                      </a:txBody>
                      <a:tcPr/>
                    </a:tc>
                    <a:tc>
                      <a:txBody>
                        <a:bodyPr/>
                        <a:lstStyle/>
                        <a:p>
                          <a:pPr algn="ctr"/>
                          <a:r>
                            <a:rPr lang="en-US" dirty="0"/>
                            <a:t>Radial Distance</a:t>
                          </a:r>
                        </a:p>
                        <a:p>
                          <a:pPr algn="ctr"/>
                          <a:r>
                            <a:rPr lang="en-US" dirty="0"/>
                            <a:t>(R)</a:t>
                          </a:r>
                        </a:p>
                        <a:p>
                          <a:pPr algn="ctr"/>
                          <a:r>
                            <a:rPr lang="en-US" dirty="0"/>
                            <a:t>[pc]</a:t>
                          </a:r>
                        </a:p>
                      </a:txBody>
                      <a:tcPr>
                        <a:solidFill>
                          <a:schemeClr val="accent4">
                            <a:lumMod val="60000"/>
                            <a:lumOff val="40000"/>
                          </a:schemeClr>
                        </a:solidFill>
                      </a:tcPr>
                    </a:tc>
                    <a:extLst>
                      <a:ext uri="{0D108BD9-81ED-4DB2-BD59-A6C34878D82A}">
                        <a16:rowId xmlns:a16="http://schemas.microsoft.com/office/drawing/2014/main" val="673744869"/>
                      </a:ext>
                    </a:extLst>
                  </a:tr>
                  <a:tr h="370840">
                    <a:tc>
                      <a:txBody>
                        <a:bodyPr/>
                        <a:lstStyle/>
                        <a:p>
                          <a:r>
                            <a:rPr lang="en-US" dirty="0"/>
                            <a:t>April 2006</a:t>
                          </a:r>
                        </a:p>
                      </a:txBody>
                      <a:tcPr/>
                    </a:tc>
                    <a:tc>
                      <a:txBody>
                        <a:bodyPr/>
                        <a:lstStyle/>
                        <a:p>
                          <a:r>
                            <a:rPr lang="en-US" dirty="0"/>
                            <a:t>3.015 x10</a:t>
                          </a:r>
                          <a:r>
                            <a:rPr lang="en-US" baseline="30000" dirty="0"/>
                            <a:t>59</a:t>
                          </a:r>
                        </a:p>
                      </a:txBody>
                      <a:tcPr/>
                    </a:tc>
                    <a:tc>
                      <a:txBody>
                        <a:bodyPr/>
                        <a:lstStyle/>
                        <a:p>
                          <a:endParaRPr lang="en-US"/>
                        </a:p>
                      </a:txBody>
                      <a:tcPr>
                        <a:blipFill>
                          <a:blip r:embed="rId4"/>
                          <a:stretch>
                            <a:fillRect l="-200633" t="-331034" r="-201899" b="-200000"/>
                          </a:stretch>
                        </a:blipFill>
                      </a:tcPr>
                    </a:tc>
                    <a:tc>
                      <a:txBody>
                        <a:bodyPr/>
                        <a:lstStyle/>
                        <a:p>
                          <a:endParaRPr lang="en-US"/>
                        </a:p>
                      </a:txBody>
                      <a:tcPr>
                        <a:blipFill>
                          <a:blip r:embed="rId4"/>
                          <a:stretch>
                            <a:fillRect l="-298742" t="-331034" r="-100629" b="-200000"/>
                          </a:stretch>
                        </a:blipFill>
                      </a:tcPr>
                    </a:tc>
                    <a:tc>
                      <a:txBody>
                        <a:bodyPr/>
                        <a:lstStyle/>
                        <a:p>
                          <a:endParaRPr lang="en-US"/>
                        </a:p>
                      </a:txBody>
                      <a:tcPr>
                        <a:blipFill>
                          <a:blip r:embed="rId4"/>
                          <a:stretch>
                            <a:fillRect l="-401266" t="-331034" r="-1266" b="-200000"/>
                          </a:stretch>
                        </a:blipFill>
                      </a:tcPr>
                    </a:tc>
                    <a:extLst>
                      <a:ext uri="{0D108BD9-81ED-4DB2-BD59-A6C34878D82A}">
                        <a16:rowId xmlns:a16="http://schemas.microsoft.com/office/drawing/2014/main" val="1432392681"/>
                      </a:ext>
                    </a:extLst>
                  </a:tr>
                  <a:tr h="640080">
                    <a:tc>
                      <a:txBody>
                        <a:bodyPr/>
                        <a:lstStyle/>
                        <a:p>
                          <a:r>
                            <a:rPr lang="en-US" dirty="0"/>
                            <a:t>February 2013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3.015 x10</a:t>
                          </a:r>
                          <a:r>
                            <a:rPr lang="en-US" baseline="30000" dirty="0"/>
                            <a:t>59</a:t>
                          </a:r>
                        </a:p>
                      </a:txBody>
                      <a:tcPr/>
                    </a:tc>
                    <a:tc>
                      <a:txBody>
                        <a:bodyPr/>
                        <a:lstStyle/>
                        <a:p>
                          <a:endParaRPr lang="en-US"/>
                        </a:p>
                      </a:txBody>
                      <a:tcPr>
                        <a:blipFill>
                          <a:blip r:embed="rId4"/>
                          <a:stretch>
                            <a:fillRect l="-200633" t="-245098" r="-201899" b="-13725"/>
                          </a:stretch>
                        </a:blipFill>
                      </a:tcPr>
                    </a:tc>
                    <a:tc>
                      <a:txBody>
                        <a:bodyPr/>
                        <a:lstStyle/>
                        <a:p>
                          <a:endParaRPr lang="en-US"/>
                        </a:p>
                      </a:txBody>
                      <a:tcPr>
                        <a:blipFill>
                          <a:blip r:embed="rId4"/>
                          <a:stretch>
                            <a:fillRect l="-298742" t="-245098" r="-100629" b="-13725"/>
                          </a:stretch>
                        </a:blipFill>
                      </a:tcPr>
                    </a:tc>
                    <a:tc>
                      <a:txBody>
                        <a:bodyPr/>
                        <a:lstStyle/>
                        <a:p>
                          <a:endParaRPr lang="en-US"/>
                        </a:p>
                      </a:txBody>
                      <a:tcPr>
                        <a:blipFill>
                          <a:blip r:embed="rId4"/>
                          <a:stretch>
                            <a:fillRect l="-401266" t="-245098" r="-1266" b="-13725"/>
                          </a:stretch>
                        </a:blipFill>
                      </a:tcPr>
                    </a:tc>
                    <a:extLst>
                      <a:ext uri="{0D108BD9-81ED-4DB2-BD59-A6C34878D82A}">
                        <a16:rowId xmlns:a16="http://schemas.microsoft.com/office/drawing/2014/main" val="3041462784"/>
                      </a:ext>
                    </a:extLst>
                  </a:tr>
                </a:tbl>
              </a:graphicData>
            </a:graphic>
          </p:graphicFrame>
        </mc:Fallback>
      </mc:AlternateContent>
      <p:sp>
        <p:nvSpPr>
          <p:cNvPr id="4" name="Slide Number Placeholder 3">
            <a:extLst>
              <a:ext uri="{FF2B5EF4-FFF2-40B4-BE49-F238E27FC236}">
                <a16:creationId xmlns:a16="http://schemas.microsoft.com/office/drawing/2014/main" id="{252D2A79-68E7-F947-97C8-291BA305BEE9}"/>
              </a:ext>
            </a:extLst>
          </p:cNvPr>
          <p:cNvSpPr>
            <a:spLocks noGrp="1"/>
          </p:cNvSpPr>
          <p:nvPr>
            <p:ph type="sldNum" sz="quarter" idx="12"/>
          </p:nvPr>
        </p:nvSpPr>
        <p:spPr/>
        <p:txBody>
          <a:bodyPr/>
          <a:lstStyle/>
          <a:p>
            <a:fld id="{4B17FD0C-33DE-C646-99A0-4F010CDB8AC3}" type="slidenum">
              <a:rPr lang="en-US" smtClean="0"/>
              <a:t>12</a:t>
            </a:fld>
            <a:endParaRPr lang="en-US"/>
          </a:p>
        </p:txBody>
      </p:sp>
      <p:sp>
        <p:nvSpPr>
          <p:cNvPr id="11" name="Bent Arrow 10">
            <a:extLst>
              <a:ext uri="{FF2B5EF4-FFF2-40B4-BE49-F238E27FC236}">
                <a16:creationId xmlns:a16="http://schemas.microsoft.com/office/drawing/2014/main" id="{E1D7C2F6-E578-C546-9EE4-B9C6D1B8D1A1}"/>
              </a:ext>
            </a:extLst>
          </p:cNvPr>
          <p:cNvSpPr/>
          <p:nvPr/>
        </p:nvSpPr>
        <p:spPr>
          <a:xfrm rot="5400000" flipH="1">
            <a:off x="9159258" y="4691050"/>
            <a:ext cx="928915" cy="145764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852CF503-0F33-FE41-ACEE-A3177FB4368C}"/>
              </a:ext>
            </a:extLst>
          </p:cNvPr>
          <p:cNvSpPr txBox="1"/>
          <p:nvPr/>
        </p:nvSpPr>
        <p:spPr>
          <a:xfrm>
            <a:off x="1839460" y="5167086"/>
            <a:ext cx="6941683" cy="830997"/>
          </a:xfrm>
          <a:prstGeom prst="rect">
            <a:avLst/>
          </a:prstGeom>
          <a:noFill/>
        </p:spPr>
        <p:txBody>
          <a:bodyPr wrap="square" rtlCol="0">
            <a:spAutoFit/>
          </a:bodyPr>
          <a:lstStyle/>
          <a:p>
            <a:r>
              <a:rPr lang="en-US" sz="2400" dirty="0">
                <a:solidFill>
                  <a:schemeClr val="tx1">
                    <a:lumMod val="85000"/>
                    <a:lumOff val="15000"/>
                  </a:schemeClr>
                </a:solidFill>
              </a:rPr>
              <a:t>A change of about 43 parsecs in just under 2 years (1.86 years in quasar rest-frame)</a:t>
            </a:r>
          </a:p>
        </p:txBody>
      </p:sp>
    </p:spTree>
    <p:extLst>
      <p:ext uri="{BB962C8B-B14F-4D97-AF65-F5344CB8AC3E}">
        <p14:creationId xmlns:p14="http://schemas.microsoft.com/office/powerpoint/2010/main" val="690761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CC5079C5-99B0-3C41-B940-EE6A57E4A0DC}"/>
              </a:ext>
            </a:extLst>
          </p:cNvPr>
          <p:cNvSpPr/>
          <p:nvPr/>
        </p:nvSpPr>
        <p:spPr>
          <a:xfrm>
            <a:off x="4667473" y="3429000"/>
            <a:ext cx="2847892" cy="2604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A78D1-7897-B743-BF20-BF467AE9D2E0}"/>
              </a:ext>
            </a:extLst>
          </p:cNvPr>
          <p:cNvSpPr>
            <a:spLocks noGrp="1"/>
          </p:cNvSpPr>
          <p:nvPr>
            <p:ph type="title"/>
          </p:nvPr>
        </p:nvSpPr>
        <p:spPr/>
        <p:txBody>
          <a:bodyPr/>
          <a:lstStyle/>
          <a:p>
            <a:pPr algn="ctr"/>
            <a:r>
              <a:rPr lang="en-US" dirty="0"/>
              <a:t>Derived Outflow Properties</a:t>
            </a:r>
          </a:p>
        </p:txBody>
      </p:sp>
      <p:sp>
        <p:nvSpPr>
          <p:cNvPr id="4" name="Slide Number Placeholder 3">
            <a:extLst>
              <a:ext uri="{FF2B5EF4-FFF2-40B4-BE49-F238E27FC236}">
                <a16:creationId xmlns:a16="http://schemas.microsoft.com/office/drawing/2014/main" id="{061FE447-2A00-184A-BDA4-AC4FEB75296F}"/>
              </a:ext>
            </a:extLst>
          </p:cNvPr>
          <p:cNvSpPr>
            <a:spLocks noGrp="1"/>
          </p:cNvSpPr>
          <p:nvPr>
            <p:ph type="sldNum" sz="quarter" idx="12"/>
          </p:nvPr>
        </p:nvSpPr>
        <p:spPr/>
        <p:txBody>
          <a:bodyPr/>
          <a:lstStyle/>
          <a:p>
            <a:fld id="{4B17FD0C-33DE-C646-99A0-4F010CDB8AC3}" type="slidenum">
              <a:rPr lang="en-US" smtClean="0"/>
              <a:t>13</a:t>
            </a:fld>
            <a:endParaRPr lang="en-US"/>
          </a:p>
        </p:txBody>
      </p:sp>
      <p:sp>
        <p:nvSpPr>
          <p:cNvPr id="3" name="Rounded Rectangle 2">
            <a:extLst>
              <a:ext uri="{FF2B5EF4-FFF2-40B4-BE49-F238E27FC236}">
                <a16:creationId xmlns:a16="http://schemas.microsoft.com/office/drawing/2014/main" id="{CB8D3DE3-F401-0743-AB85-BC699548D395}"/>
              </a:ext>
            </a:extLst>
          </p:cNvPr>
          <p:cNvSpPr/>
          <p:nvPr/>
        </p:nvSpPr>
        <p:spPr>
          <a:xfrm>
            <a:off x="522769" y="2536457"/>
            <a:ext cx="2996808" cy="2604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E56D0E-8BA7-D04C-8329-DCE69A36C0D0}"/>
                  </a:ext>
                </a:extLst>
              </p:cNvPr>
              <p:cNvSpPr txBox="1"/>
              <p:nvPr/>
            </p:nvSpPr>
            <p:spPr>
              <a:xfrm>
                <a:off x="594518" y="3788448"/>
                <a:ext cx="2408664" cy="7863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400" i="1" smtClean="0">
                          <a:solidFill>
                            <a:schemeClr val="bg1"/>
                          </a:solidFill>
                          <a:latin typeface="Cambria Math" panose="02040503050406030204" pitchFamily="18" charset="0"/>
                        </a:rPr>
                        <m:t>𝑈</m:t>
                      </m:r>
                      <m:r>
                        <a:rPr lang="en-CA" sz="2400" i="1" smtClean="0">
                          <a:solidFill>
                            <a:schemeClr val="bg1"/>
                          </a:solidFill>
                          <a:latin typeface="Cambria Math" panose="02040503050406030204" pitchFamily="18" charset="0"/>
                        </a:rPr>
                        <m:t>=</m:t>
                      </m:r>
                      <m:f>
                        <m:fPr>
                          <m:ctrlPr>
                            <a:rPr lang="en-CA" sz="2400" i="1">
                              <a:solidFill>
                                <a:schemeClr val="bg1"/>
                              </a:solidFill>
                              <a:latin typeface="Cambria Math" panose="02040503050406030204" pitchFamily="18" charset="0"/>
                            </a:rPr>
                          </m:ctrlPr>
                        </m:fPr>
                        <m:num>
                          <m:r>
                            <a:rPr lang="en-CA" sz="2400" i="1">
                              <a:solidFill>
                                <a:schemeClr val="bg1"/>
                              </a:solidFill>
                              <a:latin typeface="Cambria Math" panose="02040503050406030204" pitchFamily="18" charset="0"/>
                            </a:rPr>
                            <m:t>𝑄</m:t>
                          </m:r>
                        </m:num>
                        <m:den>
                          <m:r>
                            <a:rPr lang="en-CA" sz="2400" i="1">
                              <a:solidFill>
                                <a:schemeClr val="bg1"/>
                              </a:solidFill>
                              <a:latin typeface="Cambria Math" panose="02040503050406030204" pitchFamily="18" charset="0"/>
                            </a:rPr>
                            <m:t>4</m:t>
                          </m:r>
                          <m:r>
                            <a:rPr lang="en-CA" sz="2400" i="1">
                              <a:solidFill>
                                <a:schemeClr val="bg1"/>
                              </a:solidFill>
                              <a:latin typeface="Cambria Math" panose="02040503050406030204" pitchFamily="18" charset="0"/>
                              <a:ea typeface="Cambria Math" panose="02040503050406030204" pitchFamily="18" charset="0"/>
                            </a:rPr>
                            <m:t>𝜋</m:t>
                          </m:r>
                          <m:sSup>
                            <m:sSupPr>
                              <m:ctrlPr>
                                <a:rPr lang="en-CA" sz="2400" i="1">
                                  <a:solidFill>
                                    <a:schemeClr val="bg1"/>
                                  </a:solidFill>
                                  <a:latin typeface="Cambria Math" panose="02040503050406030204" pitchFamily="18" charset="0"/>
                                  <a:ea typeface="Cambria Math" panose="02040503050406030204" pitchFamily="18" charset="0"/>
                                </a:rPr>
                              </m:ctrlPr>
                            </m:sSupPr>
                            <m:e>
                              <m:r>
                                <a:rPr lang="en-CA" sz="2400" i="1">
                                  <a:solidFill>
                                    <a:schemeClr val="bg1"/>
                                  </a:solidFill>
                                  <a:latin typeface="Cambria Math" panose="02040503050406030204" pitchFamily="18" charset="0"/>
                                  <a:ea typeface="Cambria Math" panose="02040503050406030204" pitchFamily="18" charset="0"/>
                                </a:rPr>
                                <m:t>𝑅</m:t>
                              </m:r>
                            </m:e>
                            <m:sup>
                              <m:r>
                                <a:rPr lang="en-CA" sz="2400" i="1">
                                  <a:solidFill>
                                    <a:schemeClr val="bg1"/>
                                  </a:solidFill>
                                  <a:latin typeface="Cambria Math" panose="02040503050406030204" pitchFamily="18" charset="0"/>
                                  <a:ea typeface="Cambria Math" panose="02040503050406030204" pitchFamily="18" charset="0"/>
                                </a:rPr>
                                <m:t>2</m:t>
                              </m:r>
                            </m:sup>
                          </m:sSup>
                          <m:r>
                            <a:rPr lang="en-CA" sz="2400" i="1">
                              <a:solidFill>
                                <a:schemeClr val="bg1"/>
                              </a:solidFill>
                              <a:latin typeface="Cambria Math" panose="02040503050406030204" pitchFamily="18" charset="0"/>
                              <a:ea typeface="Cambria Math" panose="02040503050406030204" pitchFamily="18" charset="0"/>
                            </a:rPr>
                            <m:t>𝑛𝑐</m:t>
                          </m:r>
                        </m:den>
                      </m:f>
                    </m:oMath>
                  </m:oMathPara>
                </a14:m>
                <a:endParaRPr lang="en-US" sz="2400" dirty="0"/>
              </a:p>
            </p:txBody>
          </p:sp>
        </mc:Choice>
        <mc:Fallback xmlns="">
          <p:sp>
            <p:nvSpPr>
              <p:cNvPr id="7" name="TextBox 6">
                <a:extLst>
                  <a:ext uri="{FF2B5EF4-FFF2-40B4-BE49-F238E27FC236}">
                    <a16:creationId xmlns:a16="http://schemas.microsoft.com/office/drawing/2014/main" id="{67E56D0E-8BA7-D04C-8329-DCE69A36C0D0}"/>
                  </a:ext>
                </a:extLst>
              </p:cNvPr>
              <p:cNvSpPr txBox="1">
                <a:spLocks noRot="1" noChangeAspect="1" noMove="1" noResize="1" noEditPoints="1" noAdjustHandles="1" noChangeArrowheads="1" noChangeShapeType="1" noTextEdit="1"/>
              </p:cNvSpPr>
              <p:nvPr/>
            </p:nvSpPr>
            <p:spPr>
              <a:xfrm>
                <a:off x="594518" y="3788448"/>
                <a:ext cx="2408664" cy="786369"/>
              </a:xfrm>
              <a:prstGeom prst="rect">
                <a:avLst/>
              </a:prstGeom>
              <a:blipFill>
                <a:blip r:embed="rId3"/>
                <a:stretch>
                  <a:fillRect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58099D-9A16-B042-A896-8F747576D034}"/>
                  </a:ext>
                </a:extLst>
              </p:cNvPr>
              <p:cNvSpPr txBox="1"/>
              <p:nvPr/>
            </p:nvSpPr>
            <p:spPr>
              <a:xfrm>
                <a:off x="4667955" y="5158426"/>
                <a:ext cx="2847410" cy="7751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400" i="1" smtClean="0">
                          <a:solidFill>
                            <a:schemeClr val="bg1"/>
                          </a:solidFill>
                          <a:latin typeface="Cambria Math" panose="02040503050406030204" pitchFamily="18" charset="0"/>
                        </a:rPr>
                        <m:t>Ṁ=8</m:t>
                      </m:r>
                      <m:r>
                        <a:rPr lang="en-CA" sz="2400" i="1">
                          <a:solidFill>
                            <a:schemeClr val="bg1"/>
                          </a:solidFill>
                          <a:latin typeface="Cambria Math" panose="02040503050406030204" pitchFamily="18" charset="0"/>
                          <a:ea typeface="Cambria Math" panose="02040503050406030204" pitchFamily="18" charset="0"/>
                        </a:rPr>
                        <m:t>𝜋𝜇</m:t>
                      </m:r>
                      <m:sSub>
                        <m:sSubPr>
                          <m:ctrlPr>
                            <a:rPr lang="en-CA" sz="2400" i="1">
                              <a:solidFill>
                                <a:schemeClr val="bg1"/>
                              </a:solidFill>
                              <a:latin typeface="Cambria Math" panose="02040503050406030204" pitchFamily="18" charset="0"/>
                              <a:ea typeface="Cambria Math" panose="02040503050406030204" pitchFamily="18" charset="0"/>
                            </a:rPr>
                          </m:ctrlPr>
                        </m:sSubPr>
                        <m:e>
                          <m:r>
                            <a:rPr lang="en-CA" sz="2400" i="1">
                              <a:solidFill>
                                <a:schemeClr val="bg1"/>
                              </a:solidFill>
                              <a:latin typeface="Cambria Math" panose="02040503050406030204" pitchFamily="18" charset="0"/>
                              <a:ea typeface="Cambria Math" panose="02040503050406030204" pitchFamily="18" charset="0"/>
                            </a:rPr>
                            <m:t>𝑚</m:t>
                          </m:r>
                        </m:e>
                        <m:sub>
                          <m:r>
                            <a:rPr lang="en-CA" sz="2400" i="1">
                              <a:solidFill>
                                <a:schemeClr val="bg1"/>
                              </a:solidFill>
                              <a:latin typeface="Cambria Math" panose="02040503050406030204" pitchFamily="18" charset="0"/>
                              <a:ea typeface="Cambria Math" panose="02040503050406030204" pitchFamily="18" charset="0"/>
                            </a:rPr>
                            <m:t>𝑝</m:t>
                          </m:r>
                        </m:sub>
                      </m:sSub>
                      <m:r>
                        <m:rPr>
                          <m:sty m:val="p"/>
                        </m:rPr>
                        <a:rPr lang="el-GR" sz="2400" i="1">
                          <a:solidFill>
                            <a:schemeClr val="bg1"/>
                          </a:solidFill>
                          <a:latin typeface="Cambria Math" panose="02040503050406030204" pitchFamily="18" charset="0"/>
                          <a:ea typeface="Cambria Math" panose="02040503050406030204" pitchFamily="18" charset="0"/>
                        </a:rPr>
                        <m:t>Ω</m:t>
                      </m:r>
                      <m:r>
                        <a:rPr lang="en-CA" sz="2400" i="1">
                          <a:solidFill>
                            <a:schemeClr val="bg1"/>
                          </a:solidFill>
                          <a:latin typeface="Cambria Math" panose="02040503050406030204" pitchFamily="18" charset="0"/>
                          <a:ea typeface="Cambria Math" panose="02040503050406030204" pitchFamily="18" charset="0"/>
                        </a:rPr>
                        <m:t>𝑅</m:t>
                      </m:r>
                      <m:sSub>
                        <m:sSubPr>
                          <m:ctrlPr>
                            <a:rPr lang="en-CA" sz="2400" i="1">
                              <a:solidFill>
                                <a:schemeClr val="bg1"/>
                              </a:solidFill>
                              <a:latin typeface="Cambria Math" panose="02040503050406030204" pitchFamily="18" charset="0"/>
                              <a:ea typeface="Cambria Math" panose="02040503050406030204" pitchFamily="18" charset="0"/>
                            </a:rPr>
                          </m:ctrlPr>
                        </m:sSubPr>
                        <m:e>
                          <m:r>
                            <a:rPr lang="en-CA" sz="2400" i="1">
                              <a:solidFill>
                                <a:schemeClr val="bg1"/>
                              </a:solidFill>
                              <a:latin typeface="Cambria Math" panose="02040503050406030204" pitchFamily="18" charset="0"/>
                              <a:ea typeface="Cambria Math" panose="02040503050406030204" pitchFamily="18" charset="0"/>
                            </a:rPr>
                            <m:t>𝑁</m:t>
                          </m:r>
                        </m:e>
                        <m:sub>
                          <m:r>
                            <a:rPr lang="en-CA" sz="2400" i="1">
                              <a:solidFill>
                                <a:schemeClr val="bg1"/>
                              </a:solidFill>
                              <a:latin typeface="Cambria Math" panose="02040503050406030204" pitchFamily="18" charset="0"/>
                              <a:ea typeface="Cambria Math" panose="02040503050406030204" pitchFamily="18" charset="0"/>
                            </a:rPr>
                            <m:t>𝐻</m:t>
                          </m:r>
                        </m:sub>
                      </m:sSub>
                      <m:r>
                        <a:rPr lang="en-CA" sz="2400" i="1">
                          <a:solidFill>
                            <a:schemeClr val="bg1"/>
                          </a:solidFill>
                          <a:latin typeface="Cambria Math" panose="02040503050406030204" pitchFamily="18" charset="0"/>
                          <a:ea typeface="Cambria Math" panose="02040503050406030204" pitchFamily="18" charset="0"/>
                        </a:rPr>
                        <m:t>𝜐</m:t>
                      </m:r>
                    </m:oMath>
                  </m:oMathPara>
                </a14:m>
                <a:endParaRPr lang="en-US" sz="2400" dirty="0">
                  <a:solidFill>
                    <a:schemeClr val="bg1"/>
                  </a:solidFill>
                </a:endParaRPr>
              </a:p>
              <a:p>
                <a:endParaRPr lang="en-US" dirty="0"/>
              </a:p>
            </p:txBody>
          </p:sp>
        </mc:Choice>
        <mc:Fallback xmlns="">
          <p:sp>
            <p:nvSpPr>
              <p:cNvPr id="9" name="TextBox 8">
                <a:extLst>
                  <a:ext uri="{FF2B5EF4-FFF2-40B4-BE49-F238E27FC236}">
                    <a16:creationId xmlns:a16="http://schemas.microsoft.com/office/drawing/2014/main" id="{FD58099D-9A16-B042-A896-8F747576D034}"/>
                  </a:ext>
                </a:extLst>
              </p:cNvPr>
              <p:cNvSpPr txBox="1">
                <a:spLocks noRot="1" noChangeAspect="1" noMove="1" noResize="1" noEditPoints="1" noAdjustHandles="1" noChangeArrowheads="1" noChangeShapeType="1" noTextEdit="1"/>
              </p:cNvSpPr>
              <p:nvPr/>
            </p:nvSpPr>
            <p:spPr>
              <a:xfrm>
                <a:off x="4667955" y="5158426"/>
                <a:ext cx="2847410" cy="775149"/>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0B398CB-A56A-E04E-851D-2566B937C741}"/>
              </a:ext>
            </a:extLst>
          </p:cNvPr>
          <p:cNvSpPr txBox="1"/>
          <p:nvPr/>
        </p:nvSpPr>
        <p:spPr>
          <a:xfrm>
            <a:off x="786611" y="2805047"/>
            <a:ext cx="2481757" cy="1107996"/>
          </a:xfrm>
          <a:prstGeom prst="rect">
            <a:avLst/>
          </a:prstGeom>
          <a:noFill/>
        </p:spPr>
        <p:txBody>
          <a:bodyPr wrap="square" rtlCol="0">
            <a:spAutoFit/>
          </a:bodyPr>
          <a:lstStyle/>
          <a:p>
            <a:r>
              <a:rPr lang="en-US" sz="2400" dirty="0">
                <a:solidFill>
                  <a:schemeClr val="bg1"/>
                </a:solidFill>
              </a:rPr>
              <a:t>Outflow Radius</a:t>
            </a:r>
          </a:p>
          <a:p>
            <a:pPr algn="ctr"/>
            <a:r>
              <a:rPr lang="en-US" sz="2400" dirty="0">
                <a:solidFill>
                  <a:schemeClr val="bg1"/>
                </a:solidFill>
              </a:rPr>
              <a:t>[pc] </a:t>
            </a:r>
          </a:p>
          <a:p>
            <a:pPr algn="ctr"/>
            <a:endParaRPr lang="en-US" dirty="0">
              <a:solidFill>
                <a:schemeClr val="bg1"/>
              </a:solidFill>
            </a:endParaRPr>
          </a:p>
        </p:txBody>
      </p:sp>
      <p:sp>
        <p:nvSpPr>
          <p:cNvPr id="16" name="TextBox 15">
            <a:extLst>
              <a:ext uri="{FF2B5EF4-FFF2-40B4-BE49-F238E27FC236}">
                <a16:creationId xmlns:a16="http://schemas.microsoft.com/office/drawing/2014/main" id="{972F7889-B698-B047-998E-60163E7A8B72}"/>
              </a:ext>
            </a:extLst>
          </p:cNvPr>
          <p:cNvSpPr txBox="1"/>
          <p:nvPr/>
        </p:nvSpPr>
        <p:spPr>
          <a:xfrm>
            <a:off x="5145357" y="3508883"/>
            <a:ext cx="1901284" cy="1569660"/>
          </a:xfrm>
          <a:prstGeom prst="rect">
            <a:avLst/>
          </a:prstGeom>
          <a:noFill/>
        </p:spPr>
        <p:txBody>
          <a:bodyPr wrap="square" rtlCol="0">
            <a:spAutoFit/>
          </a:bodyPr>
          <a:lstStyle/>
          <a:p>
            <a:pPr algn="ctr"/>
            <a:r>
              <a:rPr lang="en-US" sz="2400" dirty="0">
                <a:solidFill>
                  <a:schemeClr val="bg1"/>
                </a:solidFill>
              </a:rPr>
              <a:t>Mass Outflow Rate</a:t>
            </a:r>
          </a:p>
          <a:p>
            <a:pPr algn="ctr"/>
            <a:r>
              <a:rPr lang="en-US" sz="2400" dirty="0">
                <a:solidFill>
                  <a:schemeClr val="bg1"/>
                </a:solidFill>
              </a:rPr>
              <a:t>[M</a:t>
            </a:r>
            <a:r>
              <a:rPr lang="en-US" sz="2400" baseline="-25000" dirty="0">
                <a:solidFill>
                  <a:schemeClr val="bg1"/>
                </a:solidFill>
              </a:rPr>
              <a:t>⊙</a:t>
            </a:r>
            <a:r>
              <a:rPr lang="en-US" sz="2400" dirty="0">
                <a:solidFill>
                  <a:schemeClr val="bg1"/>
                </a:solidFill>
              </a:rPr>
              <a:t>/</a:t>
            </a:r>
            <a:r>
              <a:rPr lang="en-US" sz="2400" dirty="0" err="1">
                <a:solidFill>
                  <a:schemeClr val="bg1"/>
                </a:solidFill>
              </a:rPr>
              <a:t>yr</a:t>
            </a:r>
            <a:r>
              <a:rPr lang="en-US" sz="2400" dirty="0">
                <a:solidFill>
                  <a:schemeClr val="bg1"/>
                </a:solidFill>
              </a:rPr>
              <a:t>]</a:t>
            </a:r>
            <a:endParaRPr lang="en-US" sz="2400" baseline="-25000" dirty="0">
              <a:solidFill>
                <a:schemeClr val="bg1"/>
              </a:solidFill>
            </a:endParaRPr>
          </a:p>
        </p:txBody>
      </p:sp>
      <p:cxnSp>
        <p:nvCxnSpPr>
          <p:cNvPr id="24" name="Straight Arrow Connector 23">
            <a:extLst>
              <a:ext uri="{FF2B5EF4-FFF2-40B4-BE49-F238E27FC236}">
                <a16:creationId xmlns:a16="http://schemas.microsoft.com/office/drawing/2014/main" id="{653DC613-4943-B24F-BB17-5F16DBE8B0D4}"/>
              </a:ext>
            </a:extLst>
          </p:cNvPr>
          <p:cNvCxnSpPr>
            <a:cxnSpLocks/>
          </p:cNvCxnSpPr>
          <p:nvPr/>
        </p:nvCxnSpPr>
        <p:spPr>
          <a:xfrm>
            <a:off x="3611684" y="3862222"/>
            <a:ext cx="954522" cy="6388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7D4273A8-7D61-BB4E-B6C5-DB44AFA041FC}"/>
              </a:ext>
            </a:extLst>
          </p:cNvPr>
          <p:cNvCxnSpPr>
            <a:cxnSpLocks/>
          </p:cNvCxnSpPr>
          <p:nvPr/>
        </p:nvCxnSpPr>
        <p:spPr>
          <a:xfrm flipV="1">
            <a:off x="7609942" y="4105769"/>
            <a:ext cx="1053319" cy="4557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Rounded Rectangle 27">
            <a:extLst>
              <a:ext uri="{FF2B5EF4-FFF2-40B4-BE49-F238E27FC236}">
                <a16:creationId xmlns:a16="http://schemas.microsoft.com/office/drawing/2014/main" id="{3007A6A8-0012-7F4F-AE75-6D28EDF57F69}"/>
              </a:ext>
            </a:extLst>
          </p:cNvPr>
          <p:cNvSpPr/>
          <p:nvPr/>
        </p:nvSpPr>
        <p:spPr>
          <a:xfrm>
            <a:off x="8672422" y="2536456"/>
            <a:ext cx="2996808" cy="2604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E408FC4-718E-1847-AC27-AAFE792C0BC5}"/>
              </a:ext>
            </a:extLst>
          </p:cNvPr>
          <p:cNvSpPr txBox="1"/>
          <p:nvPr/>
        </p:nvSpPr>
        <p:spPr>
          <a:xfrm>
            <a:off x="9027026" y="2819364"/>
            <a:ext cx="2287598" cy="1200329"/>
          </a:xfrm>
          <a:prstGeom prst="rect">
            <a:avLst/>
          </a:prstGeom>
          <a:noFill/>
        </p:spPr>
        <p:txBody>
          <a:bodyPr wrap="square" rtlCol="0">
            <a:spAutoFit/>
          </a:bodyPr>
          <a:lstStyle/>
          <a:p>
            <a:pPr algn="ctr"/>
            <a:r>
              <a:rPr lang="en-US" sz="2400" dirty="0">
                <a:solidFill>
                  <a:schemeClr val="bg1"/>
                </a:solidFill>
              </a:rPr>
              <a:t>Kinetic Luminosity</a:t>
            </a:r>
          </a:p>
          <a:p>
            <a:pPr algn="ctr"/>
            <a:r>
              <a:rPr lang="en-US" sz="2400" dirty="0">
                <a:solidFill>
                  <a:schemeClr val="bg1"/>
                </a:solidFill>
              </a:rPr>
              <a:t>[erg/s]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5283069-C744-D540-B554-506A2F390E81}"/>
                  </a:ext>
                </a:extLst>
              </p:cNvPr>
              <p:cNvSpPr txBox="1"/>
              <p:nvPr/>
            </p:nvSpPr>
            <p:spPr>
              <a:xfrm>
                <a:off x="8933040" y="4130019"/>
                <a:ext cx="2475571" cy="8315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bg1"/>
                              </a:solidFill>
                              <a:latin typeface="Cambria Math" panose="02040503050406030204" pitchFamily="18" charset="0"/>
                            </a:rPr>
                          </m:ctrlPr>
                        </m:sSubPr>
                        <m:e>
                          <m:r>
                            <a:rPr lang="en-CA" sz="2400" b="0" i="1" smtClean="0">
                              <a:solidFill>
                                <a:schemeClr val="bg1"/>
                              </a:solidFill>
                              <a:latin typeface="Cambria Math" panose="02040503050406030204" pitchFamily="18" charset="0"/>
                            </a:rPr>
                            <m:t>Ė</m:t>
                          </m:r>
                        </m:e>
                        <m:sub>
                          <m:r>
                            <a:rPr lang="en-CA" sz="2400" i="1">
                              <a:solidFill>
                                <a:schemeClr val="bg1"/>
                              </a:solidFill>
                              <a:latin typeface="Cambria Math" panose="02040503050406030204" pitchFamily="18" charset="0"/>
                            </a:rPr>
                            <m:t>𝑘</m:t>
                          </m:r>
                        </m:sub>
                      </m:sSub>
                      <m:r>
                        <a:rPr lang="en-CA" sz="2400" i="1">
                          <a:solidFill>
                            <a:schemeClr val="bg1"/>
                          </a:solidFill>
                          <a:latin typeface="Cambria Math" panose="02040503050406030204" pitchFamily="18" charset="0"/>
                        </a:rPr>
                        <m:t>=</m:t>
                      </m:r>
                      <m:f>
                        <m:fPr>
                          <m:ctrlPr>
                            <a:rPr lang="en-CA" sz="2400" i="1">
                              <a:solidFill>
                                <a:schemeClr val="bg1"/>
                              </a:solidFill>
                              <a:latin typeface="Cambria Math" panose="02040503050406030204" pitchFamily="18" charset="0"/>
                              <a:ea typeface="Cambria Math" panose="02040503050406030204" pitchFamily="18" charset="0"/>
                            </a:rPr>
                          </m:ctrlPr>
                        </m:fPr>
                        <m:num>
                          <m:r>
                            <a:rPr lang="en-CA" sz="2400" i="1">
                              <a:solidFill>
                                <a:schemeClr val="bg1"/>
                              </a:solidFill>
                              <a:latin typeface="Cambria Math" panose="02040503050406030204" pitchFamily="18" charset="0"/>
                            </a:rPr>
                            <m:t>Ṁ</m:t>
                          </m:r>
                          <m:sSup>
                            <m:sSupPr>
                              <m:ctrlPr>
                                <a:rPr lang="en-CA" sz="2400" i="1">
                                  <a:solidFill>
                                    <a:schemeClr val="bg1"/>
                                  </a:solidFill>
                                  <a:latin typeface="Cambria Math" panose="02040503050406030204" pitchFamily="18" charset="0"/>
                                  <a:ea typeface="Cambria Math" panose="02040503050406030204" pitchFamily="18" charset="0"/>
                                </a:rPr>
                              </m:ctrlPr>
                            </m:sSupPr>
                            <m:e>
                              <m:r>
                                <a:rPr lang="en-CA" sz="2400" i="1">
                                  <a:solidFill>
                                    <a:schemeClr val="bg1"/>
                                  </a:solidFill>
                                  <a:latin typeface="Cambria Math" panose="02040503050406030204" pitchFamily="18" charset="0"/>
                                  <a:ea typeface="Cambria Math" panose="02040503050406030204" pitchFamily="18" charset="0"/>
                                </a:rPr>
                                <m:t>𝜐</m:t>
                              </m:r>
                            </m:e>
                            <m:sup>
                              <m:r>
                                <a:rPr lang="en-CA" sz="2400" i="1">
                                  <a:solidFill>
                                    <a:schemeClr val="bg1"/>
                                  </a:solidFill>
                                  <a:latin typeface="Cambria Math" panose="02040503050406030204" pitchFamily="18" charset="0"/>
                                  <a:ea typeface="Cambria Math" panose="02040503050406030204" pitchFamily="18" charset="0"/>
                                </a:rPr>
                                <m:t>2</m:t>
                              </m:r>
                            </m:sup>
                          </m:sSup>
                        </m:num>
                        <m:den>
                          <m:r>
                            <a:rPr lang="en-CA" sz="2400" i="1">
                              <a:solidFill>
                                <a:schemeClr val="bg1"/>
                              </a:solidFill>
                              <a:latin typeface="Cambria Math" panose="02040503050406030204" pitchFamily="18" charset="0"/>
                              <a:ea typeface="Cambria Math" panose="02040503050406030204" pitchFamily="18" charset="0"/>
                            </a:rPr>
                            <m:t>2</m:t>
                          </m:r>
                        </m:den>
                      </m:f>
                    </m:oMath>
                  </m:oMathPara>
                </a14:m>
                <a:endParaRPr lang="en-US" sz="2400" dirty="0">
                  <a:solidFill>
                    <a:schemeClr val="bg1"/>
                  </a:solidFill>
                </a:endParaRPr>
              </a:p>
            </p:txBody>
          </p:sp>
        </mc:Choice>
        <mc:Fallback xmlns="">
          <p:sp>
            <p:nvSpPr>
              <p:cNvPr id="12" name="TextBox 11">
                <a:extLst>
                  <a:ext uri="{FF2B5EF4-FFF2-40B4-BE49-F238E27FC236}">
                    <a16:creationId xmlns:a16="http://schemas.microsoft.com/office/drawing/2014/main" id="{55283069-C744-D540-B554-506A2F390E81}"/>
                  </a:ext>
                </a:extLst>
              </p:cNvPr>
              <p:cNvSpPr txBox="1">
                <a:spLocks noRot="1" noChangeAspect="1" noMove="1" noResize="1" noEditPoints="1" noAdjustHandles="1" noChangeArrowheads="1" noChangeShapeType="1" noTextEdit="1"/>
              </p:cNvSpPr>
              <p:nvPr/>
            </p:nvSpPr>
            <p:spPr>
              <a:xfrm>
                <a:off x="8933040" y="4130019"/>
                <a:ext cx="2475571" cy="831574"/>
              </a:xfrm>
              <a:prstGeom prst="rect">
                <a:avLst/>
              </a:prstGeom>
              <a:blipFill>
                <a:blip r:embed="rId5"/>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268939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12DA-0436-8F46-84E3-713D081FE465}"/>
              </a:ext>
            </a:extLst>
          </p:cNvPr>
          <p:cNvSpPr>
            <a:spLocks noGrp="1"/>
          </p:cNvSpPr>
          <p:nvPr>
            <p:ph type="title"/>
          </p:nvPr>
        </p:nvSpPr>
        <p:spPr>
          <a:xfrm>
            <a:off x="1154954" y="838200"/>
            <a:ext cx="9516904" cy="947729"/>
          </a:xfrm>
        </p:spPr>
        <p:txBody>
          <a:bodyPr/>
          <a:lstStyle/>
          <a:p>
            <a:r>
              <a:rPr lang="en-US" dirty="0" err="1"/>
              <a:t>simBAL</a:t>
            </a:r>
            <a:r>
              <a:rPr lang="en-US" dirty="0"/>
              <a:t>- Analyzing Broad Absorption Lines</a:t>
            </a:r>
          </a:p>
        </p:txBody>
      </p:sp>
      <p:pic>
        <p:nvPicPr>
          <p:cNvPr id="5" name="Content Placeholder 4" descr="Diagram&#10;&#10;Description automatically generated">
            <a:extLst>
              <a:ext uri="{FF2B5EF4-FFF2-40B4-BE49-F238E27FC236}">
                <a16:creationId xmlns:a16="http://schemas.microsoft.com/office/drawing/2014/main" id="{8334A8D9-0A06-154D-9C0A-E35B4DD86A37}"/>
              </a:ext>
            </a:extLst>
          </p:cNvPr>
          <p:cNvPicPr>
            <a:picLocks noGrp="1" noChangeAspect="1"/>
          </p:cNvPicPr>
          <p:nvPr>
            <p:ph idx="1"/>
          </p:nvPr>
        </p:nvPicPr>
        <p:blipFill>
          <a:blip r:embed="rId3"/>
          <a:stretch>
            <a:fillRect/>
          </a:stretch>
        </p:blipFill>
        <p:spPr>
          <a:xfrm>
            <a:off x="1388269" y="2203448"/>
            <a:ext cx="9415462" cy="4213839"/>
          </a:xfrm>
        </p:spPr>
      </p:pic>
      <p:sp>
        <p:nvSpPr>
          <p:cNvPr id="6" name="TextBox 5">
            <a:extLst>
              <a:ext uri="{FF2B5EF4-FFF2-40B4-BE49-F238E27FC236}">
                <a16:creationId xmlns:a16="http://schemas.microsoft.com/office/drawing/2014/main" id="{317CE5BA-9A18-9448-97A7-7AC32CF3D454}"/>
              </a:ext>
            </a:extLst>
          </p:cNvPr>
          <p:cNvSpPr txBox="1"/>
          <p:nvPr/>
        </p:nvSpPr>
        <p:spPr>
          <a:xfrm>
            <a:off x="1388269" y="6417287"/>
            <a:ext cx="9415462" cy="369332"/>
          </a:xfrm>
          <a:prstGeom prst="rect">
            <a:avLst/>
          </a:prstGeom>
          <a:noFill/>
        </p:spPr>
        <p:txBody>
          <a:bodyPr wrap="square" rtlCol="0">
            <a:spAutoFit/>
          </a:bodyPr>
          <a:lstStyle/>
          <a:p>
            <a:pPr algn="ctr"/>
            <a:r>
              <a:rPr lang="en-US" dirty="0" err="1"/>
              <a:t>Leighly</a:t>
            </a:r>
            <a:r>
              <a:rPr lang="en-US" dirty="0"/>
              <a:t> et al. 2018. </a:t>
            </a:r>
            <a:r>
              <a:rPr lang="en-US" dirty="0" err="1"/>
              <a:t>SimBAL</a:t>
            </a:r>
            <a:r>
              <a:rPr lang="en-US" dirty="0"/>
              <a:t> analysis flow-chart.</a:t>
            </a:r>
          </a:p>
        </p:txBody>
      </p:sp>
      <p:sp>
        <p:nvSpPr>
          <p:cNvPr id="3" name="Slide Number Placeholder 2">
            <a:extLst>
              <a:ext uri="{FF2B5EF4-FFF2-40B4-BE49-F238E27FC236}">
                <a16:creationId xmlns:a16="http://schemas.microsoft.com/office/drawing/2014/main" id="{35A54C89-FAA8-7446-87B5-8C13F652306F}"/>
              </a:ext>
            </a:extLst>
          </p:cNvPr>
          <p:cNvSpPr>
            <a:spLocks noGrp="1"/>
          </p:cNvSpPr>
          <p:nvPr>
            <p:ph type="sldNum" sz="quarter" idx="12"/>
          </p:nvPr>
        </p:nvSpPr>
        <p:spPr>
          <a:xfrm>
            <a:off x="10384631" y="245597"/>
            <a:ext cx="838199" cy="767687"/>
          </a:xfrm>
        </p:spPr>
        <p:txBody>
          <a:bodyPr/>
          <a:lstStyle/>
          <a:p>
            <a:fld id="{4B17FD0C-33DE-C646-99A0-4F010CDB8AC3}" type="slidenum">
              <a:rPr lang="en-US" smtClean="0"/>
              <a:t>14</a:t>
            </a:fld>
            <a:endParaRPr lang="en-US"/>
          </a:p>
        </p:txBody>
      </p:sp>
    </p:spTree>
    <p:extLst>
      <p:ext uri="{BB962C8B-B14F-4D97-AF65-F5344CB8AC3E}">
        <p14:creationId xmlns:p14="http://schemas.microsoft.com/office/powerpoint/2010/main" val="201415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5" name="Group 14">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6" name="Rectangle 15">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cxnSp>
        <p:nvCxnSpPr>
          <p:cNvPr id="19" name="Straight Connector 18">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6F8EAF0-848A-FB47-ADE7-29FB13D463A8}"/>
              </a:ext>
            </a:extLst>
          </p:cNvPr>
          <p:cNvSpPr>
            <a:spLocks noGrp="1"/>
          </p:cNvSpPr>
          <p:nvPr>
            <p:ph type="sldNum" sz="quarter" idx="12"/>
          </p:nvPr>
        </p:nvSpPr>
        <p:spPr>
          <a:xfrm>
            <a:off x="10792691" y="6391838"/>
            <a:ext cx="838199" cy="304799"/>
          </a:xfrm>
        </p:spPr>
        <p:txBody>
          <a:bodyPr vert="horz" lIns="91440" tIns="45720" rIns="91440" bIns="45720" rtlCol="0" anchor="t">
            <a:normAutofit/>
          </a:bodyPr>
          <a:lstStyle/>
          <a:p>
            <a:pPr algn="r">
              <a:spcAft>
                <a:spcPts val="600"/>
              </a:spcAft>
            </a:pPr>
            <a:fld id="{4B17FD0C-33DE-C646-99A0-4F010CDB8AC3}" type="slidenum">
              <a:rPr lang="en-US" sz="1000">
                <a:solidFill>
                  <a:schemeClr val="accent1"/>
                </a:solidFill>
              </a:rPr>
              <a:pPr algn="r">
                <a:spcAft>
                  <a:spcPts val="600"/>
                </a:spcAft>
              </a:pPr>
              <a:t>15</a:t>
            </a:fld>
            <a:endParaRPr lang="en-US" sz="1000">
              <a:solidFill>
                <a:schemeClr val="accent1"/>
              </a:solidFill>
            </a:endParaRPr>
          </a:p>
        </p:txBody>
      </p:sp>
      <p:sp>
        <p:nvSpPr>
          <p:cNvPr id="7" name="Rounded Rectangle 6">
            <a:extLst>
              <a:ext uri="{FF2B5EF4-FFF2-40B4-BE49-F238E27FC236}">
                <a16:creationId xmlns:a16="http://schemas.microsoft.com/office/drawing/2014/main" id="{FBC84E9D-A892-EB43-90BD-D3BF5CB82194}"/>
              </a:ext>
            </a:extLst>
          </p:cNvPr>
          <p:cNvSpPr/>
          <p:nvPr/>
        </p:nvSpPr>
        <p:spPr>
          <a:xfrm>
            <a:off x="522166" y="1329953"/>
            <a:ext cx="11108724" cy="501166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04668C-E508-334A-9670-4F8B93F54D09}"/>
              </a:ext>
            </a:extLst>
          </p:cNvPr>
          <p:cNvSpPr txBox="1"/>
          <p:nvPr/>
        </p:nvSpPr>
        <p:spPr>
          <a:xfrm>
            <a:off x="1679489" y="571500"/>
            <a:ext cx="9101223" cy="769441"/>
          </a:xfrm>
          <a:prstGeom prst="rect">
            <a:avLst/>
          </a:prstGeom>
          <a:noFill/>
        </p:spPr>
        <p:txBody>
          <a:bodyPr wrap="square" rtlCol="0">
            <a:spAutoFit/>
          </a:bodyPr>
          <a:lstStyle/>
          <a:p>
            <a:pPr algn="ctr"/>
            <a:r>
              <a:rPr lang="en-US" sz="4400" dirty="0"/>
              <a:t>Variability in SDSS J122933.32</a:t>
            </a:r>
          </a:p>
        </p:txBody>
      </p:sp>
      <p:pic>
        <p:nvPicPr>
          <p:cNvPr id="22" name="Picture 21" descr="Chart, line chart&#10;&#10;Description automatically generated">
            <a:extLst>
              <a:ext uri="{FF2B5EF4-FFF2-40B4-BE49-F238E27FC236}">
                <a16:creationId xmlns:a16="http://schemas.microsoft.com/office/drawing/2014/main" id="{788950B8-AC57-064F-BEDE-CCC8FE9F86EB}"/>
              </a:ext>
            </a:extLst>
          </p:cNvPr>
          <p:cNvPicPr>
            <a:picLocks noChangeAspect="1"/>
          </p:cNvPicPr>
          <p:nvPr/>
        </p:nvPicPr>
        <p:blipFill>
          <a:blip r:embed="rId4"/>
          <a:stretch>
            <a:fillRect/>
          </a:stretch>
        </p:blipFill>
        <p:spPr>
          <a:xfrm>
            <a:off x="1168085" y="1363005"/>
            <a:ext cx="9816885" cy="4945559"/>
          </a:xfrm>
          <a:prstGeom prst="rect">
            <a:avLst/>
          </a:prstGeom>
        </p:spPr>
      </p:pic>
      <p:sp>
        <p:nvSpPr>
          <p:cNvPr id="23" name="Bent Arrow 22">
            <a:extLst>
              <a:ext uri="{FF2B5EF4-FFF2-40B4-BE49-F238E27FC236}">
                <a16:creationId xmlns:a16="http://schemas.microsoft.com/office/drawing/2014/main" id="{EE713DF4-0138-1544-84E4-C2B4D4A0CD1E}"/>
              </a:ext>
            </a:extLst>
          </p:cNvPr>
          <p:cNvSpPr/>
          <p:nvPr/>
        </p:nvSpPr>
        <p:spPr>
          <a:xfrm rot="16200000" flipH="1">
            <a:off x="7121191" y="3012569"/>
            <a:ext cx="586944" cy="245920"/>
          </a:xfrm>
          <a:prstGeom prst="ben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502AD46B-25BE-6543-BBE2-917F9D890D96}"/>
              </a:ext>
            </a:extLst>
          </p:cNvPr>
          <p:cNvSpPr txBox="1"/>
          <p:nvPr/>
        </p:nvSpPr>
        <p:spPr>
          <a:xfrm>
            <a:off x="7600041" y="2518890"/>
            <a:ext cx="1661255" cy="646331"/>
          </a:xfrm>
          <a:prstGeom prst="rect">
            <a:avLst/>
          </a:prstGeom>
          <a:noFill/>
        </p:spPr>
        <p:txBody>
          <a:bodyPr wrap="square" rtlCol="0">
            <a:spAutoFit/>
          </a:bodyPr>
          <a:lstStyle/>
          <a:p>
            <a:r>
              <a:rPr lang="en-US" dirty="0">
                <a:solidFill>
                  <a:schemeClr val="accent4"/>
                </a:solidFill>
              </a:rPr>
              <a:t>February 2013</a:t>
            </a:r>
          </a:p>
        </p:txBody>
      </p:sp>
      <p:sp>
        <p:nvSpPr>
          <p:cNvPr id="25" name="Bent Arrow 24">
            <a:extLst>
              <a:ext uri="{FF2B5EF4-FFF2-40B4-BE49-F238E27FC236}">
                <a16:creationId xmlns:a16="http://schemas.microsoft.com/office/drawing/2014/main" id="{ABCA72C2-F7DE-064A-AB21-F48D95E8DE30}"/>
              </a:ext>
            </a:extLst>
          </p:cNvPr>
          <p:cNvSpPr/>
          <p:nvPr/>
        </p:nvSpPr>
        <p:spPr>
          <a:xfrm rot="16200000">
            <a:off x="7378872" y="4897938"/>
            <a:ext cx="317501" cy="876613"/>
          </a:xfrm>
          <a:prstGeom prst="ben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6" name="TextBox 25">
            <a:extLst>
              <a:ext uri="{FF2B5EF4-FFF2-40B4-BE49-F238E27FC236}">
                <a16:creationId xmlns:a16="http://schemas.microsoft.com/office/drawing/2014/main" id="{B67191BA-3511-E64A-BA0A-863DA1593A47}"/>
              </a:ext>
            </a:extLst>
          </p:cNvPr>
          <p:cNvSpPr txBox="1"/>
          <p:nvPr/>
        </p:nvSpPr>
        <p:spPr>
          <a:xfrm>
            <a:off x="7916698" y="5310329"/>
            <a:ext cx="1563751" cy="369332"/>
          </a:xfrm>
          <a:prstGeom prst="rect">
            <a:avLst/>
          </a:prstGeom>
          <a:noFill/>
        </p:spPr>
        <p:txBody>
          <a:bodyPr wrap="square" rtlCol="0">
            <a:spAutoFit/>
          </a:bodyPr>
          <a:lstStyle/>
          <a:p>
            <a:r>
              <a:rPr lang="en-US" dirty="0">
                <a:solidFill>
                  <a:srgbClr val="C00000"/>
                </a:solidFill>
              </a:rPr>
              <a:t> April 2006</a:t>
            </a:r>
          </a:p>
        </p:txBody>
      </p:sp>
    </p:spTree>
    <p:extLst>
      <p:ext uri="{BB962C8B-B14F-4D97-AF65-F5344CB8AC3E}">
        <p14:creationId xmlns:p14="http://schemas.microsoft.com/office/powerpoint/2010/main" val="381649715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08363B47-079F-5247-BA82-ACD7F6625D22}"/>
              </a:ext>
            </a:extLst>
          </p:cNvPr>
          <p:cNvSpPr>
            <a:spLocks noGrp="1"/>
          </p:cNvSpPr>
          <p:nvPr>
            <p:ph type="sldNum" sz="quarter" idx="12"/>
          </p:nvPr>
        </p:nvSpPr>
        <p:spPr>
          <a:xfrm>
            <a:off x="11224603" y="6290432"/>
            <a:ext cx="838199" cy="406205"/>
          </a:xfrm>
        </p:spPr>
        <p:txBody>
          <a:bodyPr>
            <a:normAutofit/>
          </a:bodyPr>
          <a:lstStyle/>
          <a:p>
            <a:pPr algn="r">
              <a:spcAft>
                <a:spcPts val="600"/>
              </a:spcAft>
            </a:pPr>
            <a:fld id="{4B17FD0C-33DE-C646-99A0-4F010CDB8AC3}" type="slidenum">
              <a:rPr lang="en-US" sz="1600">
                <a:solidFill>
                  <a:schemeClr val="accent1"/>
                </a:solidFill>
              </a:rPr>
              <a:pPr algn="r">
                <a:spcAft>
                  <a:spcPts val="600"/>
                </a:spcAft>
              </a:pPr>
              <a:t>16</a:t>
            </a:fld>
            <a:endParaRPr lang="en-US" sz="1600">
              <a:solidFill>
                <a:schemeClr val="accent1"/>
              </a:solidFill>
            </a:endParaRPr>
          </a:p>
        </p:txBody>
      </p:sp>
      <p:sp>
        <p:nvSpPr>
          <p:cNvPr id="1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TextBox 17">
            <a:extLst>
              <a:ext uri="{FF2B5EF4-FFF2-40B4-BE49-F238E27FC236}">
                <a16:creationId xmlns:a16="http://schemas.microsoft.com/office/drawing/2014/main" id="{F46B357E-28ED-2146-A4DE-BCC7E0445A5E}"/>
              </a:ext>
            </a:extLst>
          </p:cNvPr>
          <p:cNvSpPr txBox="1"/>
          <p:nvPr/>
        </p:nvSpPr>
        <p:spPr>
          <a:xfrm>
            <a:off x="260937" y="635559"/>
            <a:ext cx="2351314" cy="954107"/>
          </a:xfrm>
          <a:prstGeom prst="rect">
            <a:avLst/>
          </a:prstGeom>
          <a:noFill/>
        </p:spPr>
        <p:txBody>
          <a:bodyPr wrap="square" rtlCol="0">
            <a:spAutoFit/>
          </a:bodyPr>
          <a:lstStyle/>
          <a:p>
            <a:r>
              <a:rPr lang="en-US" dirty="0"/>
              <a:t>Ionization Parameter</a:t>
            </a:r>
          </a:p>
          <a:p>
            <a:r>
              <a:rPr lang="en-US" sz="2000" dirty="0">
                <a:solidFill>
                  <a:schemeClr val="accent1">
                    <a:lumMod val="75000"/>
                  </a:schemeClr>
                </a:solidFill>
              </a:rPr>
              <a:t>-19.6% change!</a:t>
            </a:r>
          </a:p>
        </p:txBody>
      </p:sp>
      <p:sp>
        <p:nvSpPr>
          <p:cNvPr id="19" name="TextBox 18">
            <a:extLst>
              <a:ext uri="{FF2B5EF4-FFF2-40B4-BE49-F238E27FC236}">
                <a16:creationId xmlns:a16="http://schemas.microsoft.com/office/drawing/2014/main" id="{47737B1A-82BA-2A4F-9FD4-78FC72EA38FF}"/>
              </a:ext>
            </a:extLst>
          </p:cNvPr>
          <p:cNvSpPr txBox="1"/>
          <p:nvPr/>
        </p:nvSpPr>
        <p:spPr>
          <a:xfrm>
            <a:off x="260937" y="2281235"/>
            <a:ext cx="2351314" cy="677108"/>
          </a:xfrm>
          <a:prstGeom prst="rect">
            <a:avLst/>
          </a:prstGeom>
          <a:noFill/>
        </p:spPr>
        <p:txBody>
          <a:bodyPr wrap="square" rtlCol="0">
            <a:spAutoFit/>
          </a:bodyPr>
          <a:lstStyle/>
          <a:p>
            <a:r>
              <a:rPr lang="en-US" dirty="0"/>
              <a:t>Density </a:t>
            </a:r>
          </a:p>
          <a:p>
            <a:r>
              <a:rPr lang="en-US" sz="2000" dirty="0">
                <a:solidFill>
                  <a:schemeClr val="accent1">
                    <a:lumMod val="75000"/>
                  </a:schemeClr>
                </a:solidFill>
              </a:rPr>
              <a:t>-16.5% change!</a:t>
            </a:r>
          </a:p>
        </p:txBody>
      </p:sp>
      <p:sp>
        <p:nvSpPr>
          <p:cNvPr id="20" name="TextBox 19">
            <a:extLst>
              <a:ext uri="{FF2B5EF4-FFF2-40B4-BE49-F238E27FC236}">
                <a16:creationId xmlns:a16="http://schemas.microsoft.com/office/drawing/2014/main" id="{2E179F28-5E64-C448-85A6-BC9600A19E39}"/>
              </a:ext>
            </a:extLst>
          </p:cNvPr>
          <p:cNvSpPr txBox="1"/>
          <p:nvPr/>
        </p:nvSpPr>
        <p:spPr>
          <a:xfrm>
            <a:off x="260937" y="3905589"/>
            <a:ext cx="2351314" cy="677108"/>
          </a:xfrm>
          <a:prstGeom prst="rect">
            <a:avLst/>
          </a:prstGeom>
          <a:noFill/>
        </p:spPr>
        <p:txBody>
          <a:bodyPr wrap="square" rtlCol="0">
            <a:spAutoFit/>
          </a:bodyPr>
          <a:lstStyle/>
          <a:p>
            <a:r>
              <a:rPr lang="en-US" dirty="0"/>
              <a:t>Column Density</a:t>
            </a:r>
          </a:p>
          <a:p>
            <a:r>
              <a:rPr lang="en-US" sz="2000" dirty="0">
                <a:solidFill>
                  <a:schemeClr val="accent1">
                    <a:lumMod val="75000"/>
                  </a:schemeClr>
                </a:solidFill>
              </a:rPr>
              <a:t>0.228% change!</a:t>
            </a:r>
          </a:p>
        </p:txBody>
      </p:sp>
      <p:sp>
        <p:nvSpPr>
          <p:cNvPr id="21" name="TextBox 20">
            <a:extLst>
              <a:ext uri="{FF2B5EF4-FFF2-40B4-BE49-F238E27FC236}">
                <a16:creationId xmlns:a16="http://schemas.microsoft.com/office/drawing/2014/main" id="{231674CD-8F33-6F4B-98C2-071F7D4AED1D}"/>
              </a:ext>
            </a:extLst>
          </p:cNvPr>
          <p:cNvSpPr txBox="1"/>
          <p:nvPr/>
        </p:nvSpPr>
        <p:spPr>
          <a:xfrm>
            <a:off x="260937" y="5529943"/>
            <a:ext cx="2480212" cy="954107"/>
          </a:xfrm>
          <a:prstGeom prst="rect">
            <a:avLst/>
          </a:prstGeom>
          <a:noFill/>
        </p:spPr>
        <p:txBody>
          <a:bodyPr wrap="square" rtlCol="0">
            <a:spAutoFit/>
          </a:bodyPr>
          <a:lstStyle/>
          <a:p>
            <a:r>
              <a:rPr lang="en-US" dirty="0"/>
              <a:t>Covering Fraction</a:t>
            </a:r>
          </a:p>
          <a:p>
            <a:r>
              <a:rPr lang="en-US" dirty="0"/>
              <a:t>Index</a:t>
            </a:r>
          </a:p>
          <a:p>
            <a:r>
              <a:rPr lang="en-US" sz="2000" dirty="0">
                <a:solidFill>
                  <a:schemeClr val="accent1">
                    <a:lumMod val="75000"/>
                  </a:schemeClr>
                </a:solidFill>
              </a:rPr>
              <a:t>-17.52% change!</a:t>
            </a:r>
          </a:p>
        </p:txBody>
      </p:sp>
      <p:sp>
        <p:nvSpPr>
          <p:cNvPr id="22" name="Right Arrow 21">
            <a:extLst>
              <a:ext uri="{FF2B5EF4-FFF2-40B4-BE49-F238E27FC236}">
                <a16:creationId xmlns:a16="http://schemas.microsoft.com/office/drawing/2014/main" id="{8985CD16-D88C-0247-8896-FA55371FB75C}"/>
              </a:ext>
            </a:extLst>
          </p:cNvPr>
          <p:cNvSpPr/>
          <p:nvPr/>
        </p:nvSpPr>
        <p:spPr>
          <a:xfrm>
            <a:off x="1741714" y="769257"/>
            <a:ext cx="1393372" cy="189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85163EF-AA60-454E-A844-B8486CE3080E}"/>
              </a:ext>
            </a:extLst>
          </p:cNvPr>
          <p:cNvSpPr/>
          <p:nvPr/>
        </p:nvSpPr>
        <p:spPr>
          <a:xfrm>
            <a:off x="1741714" y="2371168"/>
            <a:ext cx="1393372" cy="189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84A1332-EBDD-0544-A353-14C0D74E3707}"/>
              </a:ext>
            </a:extLst>
          </p:cNvPr>
          <p:cNvSpPr/>
          <p:nvPr/>
        </p:nvSpPr>
        <p:spPr>
          <a:xfrm>
            <a:off x="2489484" y="3982652"/>
            <a:ext cx="502304" cy="189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273BAED4-690E-0743-B364-52457B99625B}"/>
              </a:ext>
            </a:extLst>
          </p:cNvPr>
          <p:cNvSpPr/>
          <p:nvPr/>
        </p:nvSpPr>
        <p:spPr>
          <a:xfrm>
            <a:off x="2489484" y="5607006"/>
            <a:ext cx="645602" cy="220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D82041-953C-4846-A1C5-1EE24D960A86}"/>
              </a:ext>
            </a:extLst>
          </p:cNvPr>
          <p:cNvPicPr>
            <a:picLocks noChangeAspect="1"/>
          </p:cNvPicPr>
          <p:nvPr/>
        </p:nvPicPr>
        <p:blipFill>
          <a:blip r:embed="rId3"/>
          <a:srcRect/>
          <a:stretch/>
        </p:blipFill>
        <p:spPr>
          <a:xfrm>
            <a:off x="3135085" y="159478"/>
            <a:ext cx="8865216" cy="6681032"/>
          </a:xfrm>
          <a:prstGeom prst="rect">
            <a:avLst/>
          </a:prstGeom>
        </p:spPr>
      </p:pic>
    </p:spTree>
    <p:extLst>
      <p:ext uri="{BB962C8B-B14F-4D97-AF65-F5344CB8AC3E}">
        <p14:creationId xmlns:p14="http://schemas.microsoft.com/office/powerpoint/2010/main" val="4192635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EA2A-5E28-B741-AD8F-AA9A01580126}"/>
              </a:ext>
            </a:extLst>
          </p:cNvPr>
          <p:cNvSpPr>
            <a:spLocks noGrp="1"/>
          </p:cNvSpPr>
          <p:nvPr>
            <p:ph type="title"/>
          </p:nvPr>
        </p:nvSpPr>
        <p:spPr/>
        <p:txBody>
          <a:bodyPr/>
          <a:lstStyle/>
          <a:p>
            <a:pPr algn="ctr"/>
            <a:r>
              <a:rPr lang="en-US" dirty="0"/>
              <a:t>Summary of Findings</a:t>
            </a:r>
          </a:p>
        </p:txBody>
      </p:sp>
      <p:sp>
        <p:nvSpPr>
          <p:cNvPr id="4" name="Slide Number Placeholder 3">
            <a:extLst>
              <a:ext uri="{FF2B5EF4-FFF2-40B4-BE49-F238E27FC236}">
                <a16:creationId xmlns:a16="http://schemas.microsoft.com/office/drawing/2014/main" id="{630B32CC-AF9C-504D-84B0-1A55442682DC}"/>
              </a:ext>
            </a:extLst>
          </p:cNvPr>
          <p:cNvSpPr>
            <a:spLocks noGrp="1"/>
          </p:cNvSpPr>
          <p:nvPr>
            <p:ph type="sldNum" sz="quarter" idx="12"/>
          </p:nvPr>
        </p:nvSpPr>
        <p:spPr/>
        <p:txBody>
          <a:bodyPr/>
          <a:lstStyle/>
          <a:p>
            <a:fld id="{4B17FD0C-33DE-C646-99A0-4F010CDB8AC3}" type="slidenum">
              <a:rPr lang="en-US" smtClean="0"/>
              <a:t>17</a:t>
            </a:fld>
            <a:endParaRPr lang="en-US"/>
          </a:p>
        </p:txBody>
      </p:sp>
      <p:sp>
        <p:nvSpPr>
          <p:cNvPr id="8" name="Content Placeholder 7">
            <a:extLst>
              <a:ext uri="{FF2B5EF4-FFF2-40B4-BE49-F238E27FC236}">
                <a16:creationId xmlns:a16="http://schemas.microsoft.com/office/drawing/2014/main" id="{2F5BC37B-A6BC-1342-981F-CD257AF4022D}"/>
              </a:ext>
            </a:extLst>
          </p:cNvPr>
          <p:cNvSpPr>
            <a:spLocks noGrp="1"/>
          </p:cNvSpPr>
          <p:nvPr>
            <p:ph idx="1"/>
          </p:nvPr>
        </p:nvSpPr>
        <p:spPr/>
        <p:txBody>
          <a:bodyPr>
            <a:noAutofit/>
          </a:bodyPr>
          <a:lstStyle/>
          <a:p>
            <a:pPr algn="ctr"/>
            <a:r>
              <a:rPr lang="en-US" sz="2400" dirty="0"/>
              <a:t>Successfully fit spectra for two epochs of observations of variable quasar </a:t>
            </a:r>
            <a:r>
              <a:rPr lang="en-CA" sz="2400" dirty="0"/>
              <a:t>SDSS J122933.32+262131.2 in the optical/UV regime and one in the IR.</a:t>
            </a:r>
          </a:p>
          <a:p>
            <a:pPr algn="ctr"/>
            <a:r>
              <a:rPr lang="en-US" sz="2400" dirty="0"/>
              <a:t> Extracted best-fit parameters from </a:t>
            </a:r>
            <a:r>
              <a:rPr lang="en-US" sz="2400" dirty="0" err="1"/>
              <a:t>SimBAL</a:t>
            </a:r>
            <a:r>
              <a:rPr lang="en-US" sz="2400" dirty="0"/>
              <a:t> output; ionization parameter, density, column density, covering fraction index, velocity offset, etc.</a:t>
            </a:r>
          </a:p>
          <a:p>
            <a:pPr algn="ctr"/>
            <a:r>
              <a:rPr lang="en-US" sz="2400" dirty="0"/>
              <a:t>Used extracted best-fit parameters to constrain the physical location of the outflow with respect to the central SMBH; a dynamical model.</a:t>
            </a:r>
          </a:p>
        </p:txBody>
      </p:sp>
    </p:spTree>
    <p:extLst>
      <p:ext uri="{BB962C8B-B14F-4D97-AF65-F5344CB8AC3E}">
        <p14:creationId xmlns:p14="http://schemas.microsoft.com/office/powerpoint/2010/main" val="1836749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Chart, line chart&#10;&#10;Description automatically generated">
            <a:extLst>
              <a:ext uri="{FF2B5EF4-FFF2-40B4-BE49-F238E27FC236}">
                <a16:creationId xmlns:a16="http://schemas.microsoft.com/office/drawing/2014/main" id="{0F285219-B7FE-9947-A7A7-6AC96E3487A9}"/>
              </a:ext>
            </a:extLst>
          </p:cNvPr>
          <p:cNvPicPr>
            <a:picLocks noGrp="1" noChangeAspect="1"/>
          </p:cNvPicPr>
          <p:nvPr>
            <p:ph idx="1"/>
          </p:nvPr>
        </p:nvPicPr>
        <p:blipFill>
          <a:blip r:embed="rId3"/>
          <a:stretch>
            <a:fillRect/>
          </a:stretch>
        </p:blipFill>
        <p:spPr>
          <a:xfrm>
            <a:off x="349950" y="3451226"/>
            <a:ext cx="11391401" cy="3406774"/>
          </a:xfrm>
        </p:spPr>
      </p:pic>
      <p:sp>
        <p:nvSpPr>
          <p:cNvPr id="4" name="Slide Number Placeholder 3">
            <a:extLst>
              <a:ext uri="{FF2B5EF4-FFF2-40B4-BE49-F238E27FC236}">
                <a16:creationId xmlns:a16="http://schemas.microsoft.com/office/drawing/2014/main" id="{795902D1-DA1A-F44E-929A-CBBD099C520A}"/>
              </a:ext>
            </a:extLst>
          </p:cNvPr>
          <p:cNvSpPr>
            <a:spLocks noGrp="1"/>
          </p:cNvSpPr>
          <p:nvPr>
            <p:ph type="sldNum" sz="quarter" idx="12"/>
          </p:nvPr>
        </p:nvSpPr>
        <p:spPr/>
        <p:txBody>
          <a:bodyPr/>
          <a:lstStyle/>
          <a:p>
            <a:fld id="{4B17FD0C-33DE-C646-99A0-4F010CDB8AC3}" type="slidenum">
              <a:rPr lang="en-US" smtClean="0"/>
              <a:t>18</a:t>
            </a:fld>
            <a:endParaRPr lang="en-US"/>
          </a:p>
        </p:txBody>
      </p:sp>
      <p:sp>
        <p:nvSpPr>
          <p:cNvPr id="20" name="Title 19">
            <a:extLst>
              <a:ext uri="{FF2B5EF4-FFF2-40B4-BE49-F238E27FC236}">
                <a16:creationId xmlns:a16="http://schemas.microsoft.com/office/drawing/2014/main" id="{8C2C57F3-62F8-0C49-A9C3-4C09A41B2665}"/>
              </a:ext>
            </a:extLst>
          </p:cNvPr>
          <p:cNvSpPr>
            <a:spLocks noGrp="1"/>
          </p:cNvSpPr>
          <p:nvPr>
            <p:ph type="title"/>
          </p:nvPr>
        </p:nvSpPr>
        <p:spPr>
          <a:xfrm>
            <a:off x="1154954" y="973668"/>
            <a:ext cx="9567325" cy="880184"/>
          </a:xfrm>
        </p:spPr>
        <p:txBody>
          <a:bodyPr/>
          <a:lstStyle/>
          <a:p>
            <a:pPr algn="ctr"/>
            <a:r>
              <a:rPr lang="en-US" dirty="0"/>
              <a:t>The IR Spectrum - Modelling Balmer Emission</a:t>
            </a:r>
          </a:p>
        </p:txBody>
      </p:sp>
      <p:cxnSp>
        <p:nvCxnSpPr>
          <p:cNvPr id="22" name="Straight Connector 21">
            <a:extLst>
              <a:ext uri="{FF2B5EF4-FFF2-40B4-BE49-F238E27FC236}">
                <a16:creationId xmlns:a16="http://schemas.microsoft.com/office/drawing/2014/main" id="{A0B168CF-1B56-DA49-9CFF-A327CDEBDD20}"/>
              </a:ext>
            </a:extLst>
          </p:cNvPr>
          <p:cNvCxnSpPr>
            <a:cxnSpLocks/>
          </p:cNvCxnSpPr>
          <p:nvPr/>
        </p:nvCxnSpPr>
        <p:spPr>
          <a:xfrm>
            <a:off x="4071312" y="4557405"/>
            <a:ext cx="0" cy="353860"/>
          </a:xfrm>
          <a:prstGeom prst="line">
            <a:avLst/>
          </a:prstGeom>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20D6D712-6D43-CE46-9319-80FD398E9233}"/>
              </a:ext>
            </a:extLst>
          </p:cNvPr>
          <p:cNvSpPr txBox="1"/>
          <p:nvPr/>
        </p:nvSpPr>
        <p:spPr>
          <a:xfrm>
            <a:off x="3839784" y="4206215"/>
            <a:ext cx="588724" cy="369332"/>
          </a:xfrm>
          <a:prstGeom prst="rect">
            <a:avLst/>
          </a:prstGeom>
          <a:noFill/>
        </p:spPr>
        <p:txBody>
          <a:bodyPr wrap="square" rtlCol="0">
            <a:spAutoFit/>
          </a:bodyPr>
          <a:lstStyle/>
          <a:p>
            <a:r>
              <a:rPr lang="en-US" dirty="0"/>
              <a:t>Hβ</a:t>
            </a:r>
          </a:p>
        </p:txBody>
      </p:sp>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DF0FAC9A-53B2-8E4A-9BE0-C3048CF0E0F5}"/>
                  </a:ext>
                </a:extLst>
              </p14:cNvPr>
              <p14:cNvContentPartPr/>
              <p14:nvPr/>
            </p14:nvContentPartPr>
            <p14:xfrm>
              <a:off x="11683931" y="3709595"/>
              <a:ext cx="114840" cy="1955160"/>
            </p14:xfrm>
          </p:contentPart>
        </mc:Choice>
        <mc:Fallback xmlns="">
          <p:pic>
            <p:nvPicPr>
              <p:cNvPr id="35" name="Ink 34">
                <a:extLst>
                  <a:ext uri="{FF2B5EF4-FFF2-40B4-BE49-F238E27FC236}">
                    <a16:creationId xmlns:a16="http://schemas.microsoft.com/office/drawing/2014/main" id="{DF0FAC9A-53B2-8E4A-9BE0-C3048CF0E0F5}"/>
                  </a:ext>
                </a:extLst>
              </p:cNvPr>
              <p:cNvPicPr/>
              <p:nvPr/>
            </p:nvPicPr>
            <p:blipFill>
              <a:blip r:embed="rId5"/>
              <a:stretch>
                <a:fillRect/>
              </a:stretch>
            </p:blipFill>
            <p:spPr>
              <a:xfrm>
                <a:off x="11647818" y="3673588"/>
                <a:ext cx="186705" cy="20268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6526F9A1-0D25-B04C-87EB-C5FB1B3B8612}"/>
                  </a:ext>
                </a:extLst>
              </p14:cNvPr>
              <p14:cNvContentPartPr/>
              <p14:nvPr/>
            </p14:nvContentPartPr>
            <p14:xfrm>
              <a:off x="11651351" y="4394855"/>
              <a:ext cx="360" cy="360"/>
            </p14:xfrm>
          </p:contentPart>
        </mc:Choice>
        <mc:Fallback xmlns="">
          <p:pic>
            <p:nvPicPr>
              <p:cNvPr id="36" name="Ink 35">
                <a:extLst>
                  <a:ext uri="{FF2B5EF4-FFF2-40B4-BE49-F238E27FC236}">
                    <a16:creationId xmlns:a16="http://schemas.microsoft.com/office/drawing/2014/main" id="{6526F9A1-0D25-B04C-87EB-C5FB1B3B8612}"/>
                  </a:ext>
                </a:extLst>
              </p:cNvPr>
              <p:cNvPicPr/>
              <p:nvPr/>
            </p:nvPicPr>
            <p:blipFill>
              <a:blip r:embed="rId7"/>
              <a:stretch>
                <a:fillRect/>
              </a:stretch>
            </p:blipFill>
            <p:spPr>
              <a:xfrm>
                <a:off x="11615351" y="4359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CC3AA959-6CF0-5643-8392-973E4B1D83CA}"/>
                  </a:ext>
                </a:extLst>
              </p14:cNvPr>
              <p14:cNvContentPartPr/>
              <p14:nvPr/>
            </p14:nvContentPartPr>
            <p14:xfrm>
              <a:off x="11645951" y="5010095"/>
              <a:ext cx="18000" cy="104400"/>
            </p14:xfrm>
          </p:contentPart>
        </mc:Choice>
        <mc:Fallback xmlns="">
          <p:pic>
            <p:nvPicPr>
              <p:cNvPr id="37" name="Ink 36">
                <a:extLst>
                  <a:ext uri="{FF2B5EF4-FFF2-40B4-BE49-F238E27FC236}">
                    <a16:creationId xmlns:a16="http://schemas.microsoft.com/office/drawing/2014/main" id="{CC3AA959-6CF0-5643-8392-973E4B1D83CA}"/>
                  </a:ext>
                </a:extLst>
              </p:cNvPr>
              <p:cNvPicPr/>
              <p:nvPr/>
            </p:nvPicPr>
            <p:blipFill>
              <a:blip r:embed="rId9"/>
              <a:stretch>
                <a:fillRect/>
              </a:stretch>
            </p:blipFill>
            <p:spPr>
              <a:xfrm>
                <a:off x="11610311" y="4974455"/>
                <a:ext cx="896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972E74AD-5C21-F944-89E4-7CAA34B587BD}"/>
                  </a:ext>
                </a:extLst>
              </p14:cNvPr>
              <p14:cNvContentPartPr/>
              <p14:nvPr/>
            </p14:nvContentPartPr>
            <p14:xfrm>
              <a:off x="-674329" y="-95425"/>
              <a:ext cx="360" cy="360"/>
            </p14:xfrm>
          </p:contentPart>
        </mc:Choice>
        <mc:Fallback xmlns="">
          <p:pic>
            <p:nvPicPr>
              <p:cNvPr id="38" name="Ink 37">
                <a:extLst>
                  <a:ext uri="{FF2B5EF4-FFF2-40B4-BE49-F238E27FC236}">
                    <a16:creationId xmlns:a16="http://schemas.microsoft.com/office/drawing/2014/main" id="{972E74AD-5C21-F944-89E4-7CAA34B587BD}"/>
                  </a:ext>
                </a:extLst>
              </p:cNvPr>
              <p:cNvPicPr/>
              <p:nvPr/>
            </p:nvPicPr>
            <p:blipFill>
              <a:blip r:embed="rId7"/>
              <a:stretch>
                <a:fillRect/>
              </a:stretch>
            </p:blipFill>
            <p:spPr>
              <a:xfrm>
                <a:off x="-710329" y="-131425"/>
                <a:ext cx="72000" cy="72000"/>
              </a:xfrm>
              <a:prstGeom prst="rect">
                <a:avLst/>
              </a:prstGeom>
            </p:spPr>
          </p:pic>
        </mc:Fallback>
      </mc:AlternateContent>
      <p:sp>
        <p:nvSpPr>
          <p:cNvPr id="41" name="TextBox 40">
            <a:extLst>
              <a:ext uri="{FF2B5EF4-FFF2-40B4-BE49-F238E27FC236}">
                <a16:creationId xmlns:a16="http://schemas.microsoft.com/office/drawing/2014/main" id="{2085FC0C-5254-0948-BED4-D0BB6ADAECD3}"/>
              </a:ext>
            </a:extLst>
          </p:cNvPr>
          <p:cNvSpPr txBox="1"/>
          <p:nvPr/>
        </p:nvSpPr>
        <p:spPr>
          <a:xfrm>
            <a:off x="10226668" y="3460669"/>
            <a:ext cx="725765" cy="369332"/>
          </a:xfrm>
          <a:prstGeom prst="rect">
            <a:avLst/>
          </a:prstGeom>
          <a:noFill/>
        </p:spPr>
        <p:txBody>
          <a:bodyPr wrap="square" rtlCol="0">
            <a:spAutoFit/>
          </a:bodyPr>
          <a:lstStyle/>
          <a:p>
            <a:r>
              <a:rPr lang="en-US" dirty="0"/>
              <a:t>H⍺</a:t>
            </a:r>
          </a:p>
        </p:txBody>
      </p:sp>
      <p:sp>
        <p:nvSpPr>
          <p:cNvPr id="42" name="Left Bracket 41">
            <a:extLst>
              <a:ext uri="{FF2B5EF4-FFF2-40B4-BE49-F238E27FC236}">
                <a16:creationId xmlns:a16="http://schemas.microsoft.com/office/drawing/2014/main" id="{9FC185E6-53B4-B245-B624-57F1D7E00EBA}"/>
              </a:ext>
            </a:extLst>
          </p:cNvPr>
          <p:cNvSpPr/>
          <p:nvPr/>
        </p:nvSpPr>
        <p:spPr>
          <a:xfrm rot="5400000">
            <a:off x="4613648" y="4422044"/>
            <a:ext cx="57241" cy="21348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6F5FA14C-6D56-D44C-BDFA-76CEC39D9518}"/>
              </a:ext>
            </a:extLst>
          </p:cNvPr>
          <p:cNvCxnSpPr>
            <a:cxnSpLocks/>
          </p:cNvCxnSpPr>
          <p:nvPr/>
        </p:nvCxnSpPr>
        <p:spPr>
          <a:xfrm>
            <a:off x="4642268" y="4283120"/>
            <a:ext cx="0" cy="215521"/>
          </a:xfrm>
          <a:prstGeom prst="line">
            <a:avLst/>
          </a:prstGeom>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C3DA8F18-31D5-4B44-9AD6-CE83BE10EE9B}"/>
              </a:ext>
            </a:extLst>
          </p:cNvPr>
          <p:cNvSpPr txBox="1"/>
          <p:nvPr/>
        </p:nvSpPr>
        <p:spPr>
          <a:xfrm>
            <a:off x="4275345" y="3992052"/>
            <a:ext cx="733846" cy="369332"/>
          </a:xfrm>
          <a:prstGeom prst="rect">
            <a:avLst/>
          </a:prstGeom>
          <a:noFill/>
        </p:spPr>
        <p:txBody>
          <a:bodyPr wrap="square" rtlCol="0">
            <a:spAutoFit/>
          </a:bodyPr>
          <a:lstStyle/>
          <a:p>
            <a:r>
              <a:rPr lang="en-US" dirty="0"/>
              <a:t>[OIII]</a:t>
            </a:r>
          </a:p>
        </p:txBody>
      </p:sp>
      <mc:AlternateContent xmlns:mc="http://schemas.openxmlformats.org/markup-compatibility/2006" xmlns:p14="http://schemas.microsoft.com/office/powerpoint/2010/main">
        <mc:Choice Requires="p14">
          <p:contentPart p14:bwMode="auto" r:id="rId11">
            <p14:nvContentPartPr>
              <p14:cNvPr id="56" name="Ink 55">
                <a:extLst>
                  <a:ext uri="{FF2B5EF4-FFF2-40B4-BE49-F238E27FC236}">
                    <a16:creationId xmlns:a16="http://schemas.microsoft.com/office/drawing/2014/main" id="{BA13B55C-7804-074D-89B1-EEFDE9A63678}"/>
                  </a:ext>
                </a:extLst>
              </p14:cNvPr>
              <p14:cNvContentPartPr/>
              <p14:nvPr/>
            </p14:nvContentPartPr>
            <p14:xfrm>
              <a:off x="6899649" y="3771972"/>
              <a:ext cx="4642920" cy="144720"/>
            </p14:xfrm>
          </p:contentPart>
        </mc:Choice>
        <mc:Fallback xmlns="">
          <p:pic>
            <p:nvPicPr>
              <p:cNvPr id="56" name="Ink 55">
                <a:extLst>
                  <a:ext uri="{FF2B5EF4-FFF2-40B4-BE49-F238E27FC236}">
                    <a16:creationId xmlns:a16="http://schemas.microsoft.com/office/drawing/2014/main" id="{BA13B55C-7804-074D-89B1-EEFDE9A63678}"/>
                  </a:ext>
                </a:extLst>
              </p:cNvPr>
              <p:cNvPicPr/>
              <p:nvPr/>
            </p:nvPicPr>
            <p:blipFill>
              <a:blip r:embed="rId12"/>
              <a:stretch>
                <a:fillRect/>
              </a:stretch>
            </p:blipFill>
            <p:spPr>
              <a:xfrm>
                <a:off x="6863652" y="3735972"/>
                <a:ext cx="4714554"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7" name="Ink 56">
                <a:extLst>
                  <a:ext uri="{FF2B5EF4-FFF2-40B4-BE49-F238E27FC236}">
                    <a16:creationId xmlns:a16="http://schemas.microsoft.com/office/drawing/2014/main" id="{3D04ECFC-8207-A847-B718-F0E6CE131885}"/>
                  </a:ext>
                </a:extLst>
              </p14:cNvPr>
              <p14:cNvContentPartPr/>
              <p14:nvPr/>
            </p14:nvContentPartPr>
            <p14:xfrm>
              <a:off x="10257431" y="2436455"/>
              <a:ext cx="1517040" cy="31320"/>
            </p14:xfrm>
          </p:contentPart>
        </mc:Choice>
        <mc:Fallback xmlns="">
          <p:pic>
            <p:nvPicPr>
              <p:cNvPr id="57" name="Ink 56">
                <a:extLst>
                  <a:ext uri="{FF2B5EF4-FFF2-40B4-BE49-F238E27FC236}">
                    <a16:creationId xmlns:a16="http://schemas.microsoft.com/office/drawing/2014/main" id="{3D04ECFC-8207-A847-B718-F0E6CE131885}"/>
                  </a:ext>
                </a:extLst>
              </p:cNvPr>
              <p:cNvPicPr/>
              <p:nvPr/>
            </p:nvPicPr>
            <p:blipFill>
              <a:blip r:embed="rId16"/>
              <a:stretch>
                <a:fillRect/>
              </a:stretch>
            </p:blipFill>
            <p:spPr>
              <a:xfrm>
                <a:off x="10221431" y="2400815"/>
                <a:ext cx="1588680" cy="102960"/>
              </a:xfrm>
              <a:prstGeom prst="rect">
                <a:avLst/>
              </a:prstGeom>
            </p:spPr>
          </p:pic>
        </mc:Fallback>
      </mc:AlternateContent>
      <p:cxnSp>
        <p:nvCxnSpPr>
          <p:cNvPr id="26" name="Straight Connector 25">
            <a:extLst>
              <a:ext uri="{FF2B5EF4-FFF2-40B4-BE49-F238E27FC236}">
                <a16:creationId xmlns:a16="http://schemas.microsoft.com/office/drawing/2014/main" id="{30434973-D90C-9D47-B2C6-367B254A7CD6}"/>
              </a:ext>
            </a:extLst>
          </p:cNvPr>
          <p:cNvCxnSpPr>
            <a:cxnSpLocks/>
          </p:cNvCxnSpPr>
          <p:nvPr/>
        </p:nvCxnSpPr>
        <p:spPr>
          <a:xfrm>
            <a:off x="10447534" y="3768267"/>
            <a:ext cx="0" cy="26568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17">
            <p14:nvContentPartPr>
              <p14:cNvPr id="58" name="Ink 57">
                <a:extLst>
                  <a:ext uri="{FF2B5EF4-FFF2-40B4-BE49-F238E27FC236}">
                    <a16:creationId xmlns:a16="http://schemas.microsoft.com/office/drawing/2014/main" id="{7F5CD13E-B2E5-E745-866D-589F12E9AF6D}"/>
                  </a:ext>
                </a:extLst>
              </p14:cNvPr>
              <p14:cNvContentPartPr/>
              <p14:nvPr/>
            </p14:nvContentPartPr>
            <p14:xfrm>
              <a:off x="11474591" y="2501615"/>
              <a:ext cx="154800" cy="2310840"/>
            </p14:xfrm>
          </p:contentPart>
        </mc:Choice>
        <mc:Fallback xmlns="">
          <p:pic>
            <p:nvPicPr>
              <p:cNvPr id="58" name="Ink 57">
                <a:extLst>
                  <a:ext uri="{FF2B5EF4-FFF2-40B4-BE49-F238E27FC236}">
                    <a16:creationId xmlns:a16="http://schemas.microsoft.com/office/drawing/2014/main" id="{7F5CD13E-B2E5-E745-866D-589F12E9AF6D}"/>
                  </a:ext>
                </a:extLst>
              </p:cNvPr>
              <p:cNvPicPr/>
              <p:nvPr/>
            </p:nvPicPr>
            <p:blipFill>
              <a:blip r:embed="rId18"/>
              <a:stretch>
                <a:fillRect/>
              </a:stretch>
            </p:blipFill>
            <p:spPr>
              <a:xfrm>
                <a:off x="11438591" y="2465615"/>
                <a:ext cx="226440" cy="2382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9" name="Ink 58">
                <a:extLst>
                  <a:ext uri="{FF2B5EF4-FFF2-40B4-BE49-F238E27FC236}">
                    <a16:creationId xmlns:a16="http://schemas.microsoft.com/office/drawing/2014/main" id="{8E9EA6E2-3A52-9B47-931A-6704BF3E3E0C}"/>
                  </a:ext>
                </a:extLst>
              </p14:cNvPr>
              <p14:cNvContentPartPr/>
              <p14:nvPr/>
            </p14:nvContentPartPr>
            <p14:xfrm>
              <a:off x="11518871" y="3861695"/>
              <a:ext cx="57240" cy="344520"/>
            </p14:xfrm>
          </p:contentPart>
        </mc:Choice>
        <mc:Fallback xmlns="">
          <p:pic>
            <p:nvPicPr>
              <p:cNvPr id="59" name="Ink 58">
                <a:extLst>
                  <a:ext uri="{FF2B5EF4-FFF2-40B4-BE49-F238E27FC236}">
                    <a16:creationId xmlns:a16="http://schemas.microsoft.com/office/drawing/2014/main" id="{8E9EA6E2-3A52-9B47-931A-6704BF3E3E0C}"/>
                  </a:ext>
                </a:extLst>
              </p:cNvPr>
              <p:cNvPicPr/>
              <p:nvPr/>
            </p:nvPicPr>
            <p:blipFill>
              <a:blip r:embed="rId20"/>
              <a:stretch>
                <a:fillRect/>
              </a:stretch>
            </p:blipFill>
            <p:spPr>
              <a:xfrm>
                <a:off x="11482871" y="3825695"/>
                <a:ext cx="1288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2" name="Ink 61">
                <a:extLst>
                  <a:ext uri="{FF2B5EF4-FFF2-40B4-BE49-F238E27FC236}">
                    <a16:creationId xmlns:a16="http://schemas.microsoft.com/office/drawing/2014/main" id="{1CF286F9-7E1D-0247-A75D-8C355537C329}"/>
                  </a:ext>
                </a:extLst>
              </p14:cNvPr>
              <p14:cNvContentPartPr/>
              <p14:nvPr/>
            </p14:nvContentPartPr>
            <p14:xfrm>
              <a:off x="11545151" y="4687175"/>
              <a:ext cx="37080" cy="137520"/>
            </p14:xfrm>
          </p:contentPart>
        </mc:Choice>
        <mc:Fallback xmlns="">
          <p:pic>
            <p:nvPicPr>
              <p:cNvPr id="62" name="Ink 61">
                <a:extLst>
                  <a:ext uri="{FF2B5EF4-FFF2-40B4-BE49-F238E27FC236}">
                    <a16:creationId xmlns:a16="http://schemas.microsoft.com/office/drawing/2014/main" id="{1CF286F9-7E1D-0247-A75D-8C355537C329}"/>
                  </a:ext>
                </a:extLst>
              </p:cNvPr>
              <p:cNvPicPr/>
              <p:nvPr/>
            </p:nvPicPr>
            <p:blipFill>
              <a:blip r:embed="rId22"/>
              <a:stretch>
                <a:fillRect/>
              </a:stretch>
            </p:blipFill>
            <p:spPr>
              <a:xfrm>
                <a:off x="11509511" y="4651535"/>
                <a:ext cx="1087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3" name="Ink 62">
                <a:extLst>
                  <a:ext uri="{FF2B5EF4-FFF2-40B4-BE49-F238E27FC236}">
                    <a16:creationId xmlns:a16="http://schemas.microsoft.com/office/drawing/2014/main" id="{BBC27783-EAF7-4B49-8038-CA521F257BF0}"/>
                  </a:ext>
                </a:extLst>
              </p14:cNvPr>
              <p14:cNvContentPartPr/>
              <p14:nvPr/>
            </p14:nvContentPartPr>
            <p14:xfrm>
              <a:off x="11491820" y="2498480"/>
              <a:ext cx="54720" cy="683280"/>
            </p14:xfrm>
          </p:contentPart>
        </mc:Choice>
        <mc:Fallback xmlns="">
          <p:pic>
            <p:nvPicPr>
              <p:cNvPr id="63" name="Ink 62">
                <a:extLst>
                  <a:ext uri="{FF2B5EF4-FFF2-40B4-BE49-F238E27FC236}">
                    <a16:creationId xmlns:a16="http://schemas.microsoft.com/office/drawing/2014/main" id="{BBC27783-EAF7-4B49-8038-CA521F257BF0}"/>
                  </a:ext>
                </a:extLst>
              </p:cNvPr>
              <p:cNvPicPr/>
              <p:nvPr/>
            </p:nvPicPr>
            <p:blipFill>
              <a:blip r:embed="rId24"/>
              <a:stretch>
                <a:fillRect/>
              </a:stretch>
            </p:blipFill>
            <p:spPr>
              <a:xfrm>
                <a:off x="11456180" y="2462480"/>
                <a:ext cx="126360" cy="75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 name="Ink 1">
                <a:extLst>
                  <a:ext uri="{FF2B5EF4-FFF2-40B4-BE49-F238E27FC236}">
                    <a16:creationId xmlns:a16="http://schemas.microsoft.com/office/drawing/2014/main" id="{84C317C9-3BA3-B242-8E49-B5886F2D9C07}"/>
                  </a:ext>
                </a:extLst>
              </p14:cNvPr>
              <p14:cNvContentPartPr/>
              <p14:nvPr/>
            </p14:nvContentPartPr>
            <p14:xfrm>
              <a:off x="4968304" y="3756585"/>
              <a:ext cx="969120" cy="86400"/>
            </p14:xfrm>
          </p:contentPart>
        </mc:Choice>
        <mc:Fallback xmlns="">
          <p:pic>
            <p:nvPicPr>
              <p:cNvPr id="2" name="Ink 1">
                <a:extLst>
                  <a:ext uri="{FF2B5EF4-FFF2-40B4-BE49-F238E27FC236}">
                    <a16:creationId xmlns:a16="http://schemas.microsoft.com/office/drawing/2014/main" id="{84C317C9-3BA3-B242-8E49-B5886F2D9C07}"/>
                  </a:ext>
                </a:extLst>
              </p:cNvPr>
              <p:cNvPicPr/>
              <p:nvPr/>
            </p:nvPicPr>
            <p:blipFill>
              <a:blip r:embed="rId26"/>
              <a:stretch>
                <a:fillRect/>
              </a:stretch>
            </p:blipFill>
            <p:spPr>
              <a:xfrm>
                <a:off x="4932664" y="3720945"/>
                <a:ext cx="10407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Ink 13">
                <a:extLst>
                  <a:ext uri="{FF2B5EF4-FFF2-40B4-BE49-F238E27FC236}">
                    <a16:creationId xmlns:a16="http://schemas.microsoft.com/office/drawing/2014/main" id="{16FC9459-AD39-E04C-A8FA-56DF52181D76}"/>
                  </a:ext>
                </a:extLst>
              </p14:cNvPr>
              <p14:cNvContentPartPr/>
              <p14:nvPr/>
            </p14:nvContentPartPr>
            <p14:xfrm>
              <a:off x="11683231" y="5148057"/>
              <a:ext cx="54720" cy="688320"/>
            </p14:xfrm>
          </p:contentPart>
        </mc:Choice>
        <mc:Fallback xmlns="">
          <p:pic>
            <p:nvPicPr>
              <p:cNvPr id="14" name="Ink 13">
                <a:extLst>
                  <a:ext uri="{FF2B5EF4-FFF2-40B4-BE49-F238E27FC236}">
                    <a16:creationId xmlns:a16="http://schemas.microsoft.com/office/drawing/2014/main" id="{16FC9459-AD39-E04C-A8FA-56DF52181D76}"/>
                  </a:ext>
                </a:extLst>
              </p:cNvPr>
              <p:cNvPicPr/>
              <p:nvPr/>
            </p:nvPicPr>
            <p:blipFill>
              <a:blip r:embed="rId28"/>
              <a:stretch>
                <a:fillRect/>
              </a:stretch>
            </p:blipFill>
            <p:spPr>
              <a:xfrm>
                <a:off x="11647591" y="5112417"/>
                <a:ext cx="12636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Ink 14">
                <a:extLst>
                  <a:ext uri="{FF2B5EF4-FFF2-40B4-BE49-F238E27FC236}">
                    <a16:creationId xmlns:a16="http://schemas.microsoft.com/office/drawing/2014/main" id="{4E31B970-77CC-F240-BF85-5F595CFE152F}"/>
                  </a:ext>
                </a:extLst>
              </p14:cNvPr>
              <p14:cNvContentPartPr/>
              <p14:nvPr/>
            </p14:nvContentPartPr>
            <p14:xfrm>
              <a:off x="11712751" y="6122937"/>
              <a:ext cx="6480" cy="108720"/>
            </p14:xfrm>
          </p:contentPart>
        </mc:Choice>
        <mc:Fallback xmlns="">
          <p:pic>
            <p:nvPicPr>
              <p:cNvPr id="15" name="Ink 14">
                <a:extLst>
                  <a:ext uri="{FF2B5EF4-FFF2-40B4-BE49-F238E27FC236}">
                    <a16:creationId xmlns:a16="http://schemas.microsoft.com/office/drawing/2014/main" id="{4E31B970-77CC-F240-BF85-5F595CFE152F}"/>
                  </a:ext>
                </a:extLst>
              </p:cNvPr>
              <p:cNvPicPr/>
              <p:nvPr/>
            </p:nvPicPr>
            <p:blipFill>
              <a:blip r:embed="rId30"/>
              <a:stretch>
                <a:fillRect/>
              </a:stretch>
            </p:blipFill>
            <p:spPr>
              <a:xfrm>
                <a:off x="11676751" y="6086937"/>
                <a:ext cx="781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Ink 15">
                <a:extLst>
                  <a:ext uri="{FF2B5EF4-FFF2-40B4-BE49-F238E27FC236}">
                    <a16:creationId xmlns:a16="http://schemas.microsoft.com/office/drawing/2014/main" id="{5983437C-AD32-0F49-9112-19A21001DFDA}"/>
                  </a:ext>
                </a:extLst>
              </p14:cNvPr>
              <p14:cNvContentPartPr/>
              <p14:nvPr/>
            </p14:nvContentPartPr>
            <p14:xfrm>
              <a:off x="11723191" y="5807937"/>
              <a:ext cx="360" cy="360"/>
            </p14:xfrm>
          </p:contentPart>
        </mc:Choice>
        <mc:Fallback xmlns="">
          <p:pic>
            <p:nvPicPr>
              <p:cNvPr id="16" name="Ink 15">
                <a:extLst>
                  <a:ext uri="{FF2B5EF4-FFF2-40B4-BE49-F238E27FC236}">
                    <a16:creationId xmlns:a16="http://schemas.microsoft.com/office/drawing/2014/main" id="{5983437C-AD32-0F49-9112-19A21001DFDA}"/>
                  </a:ext>
                </a:extLst>
              </p:cNvPr>
              <p:cNvPicPr/>
              <p:nvPr/>
            </p:nvPicPr>
            <p:blipFill>
              <a:blip r:embed="rId7"/>
              <a:stretch>
                <a:fillRect/>
              </a:stretch>
            </p:blipFill>
            <p:spPr>
              <a:xfrm>
                <a:off x="11687551" y="5772297"/>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C05ECA55-8B93-5B45-B250-0C54833B8204}"/>
                  </a:ext>
                </a:extLst>
              </p14:cNvPr>
              <p14:cNvContentPartPr/>
              <p14:nvPr/>
            </p14:nvContentPartPr>
            <p14:xfrm>
              <a:off x="11159431" y="3518697"/>
              <a:ext cx="527400" cy="972720"/>
            </p14:xfrm>
          </p:contentPart>
        </mc:Choice>
        <mc:Fallback xmlns="">
          <p:pic>
            <p:nvPicPr>
              <p:cNvPr id="17" name="Ink 16">
                <a:extLst>
                  <a:ext uri="{FF2B5EF4-FFF2-40B4-BE49-F238E27FC236}">
                    <a16:creationId xmlns:a16="http://schemas.microsoft.com/office/drawing/2014/main" id="{C05ECA55-8B93-5B45-B250-0C54833B8204}"/>
                  </a:ext>
                </a:extLst>
              </p:cNvPr>
              <p:cNvPicPr/>
              <p:nvPr/>
            </p:nvPicPr>
            <p:blipFill>
              <a:blip r:embed="rId33"/>
              <a:stretch>
                <a:fillRect/>
              </a:stretch>
            </p:blipFill>
            <p:spPr>
              <a:xfrm>
                <a:off x="11123431" y="3483057"/>
                <a:ext cx="59904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E28B92AD-14C3-2246-98B8-423FDA06E308}"/>
                  </a:ext>
                </a:extLst>
              </p14:cNvPr>
              <p14:cNvContentPartPr/>
              <p14:nvPr/>
            </p14:nvContentPartPr>
            <p14:xfrm>
              <a:off x="11632471" y="3865737"/>
              <a:ext cx="360" cy="360"/>
            </p14:xfrm>
          </p:contentPart>
        </mc:Choice>
        <mc:Fallback xmlns="">
          <p:pic>
            <p:nvPicPr>
              <p:cNvPr id="19" name="Ink 18">
                <a:extLst>
                  <a:ext uri="{FF2B5EF4-FFF2-40B4-BE49-F238E27FC236}">
                    <a16:creationId xmlns:a16="http://schemas.microsoft.com/office/drawing/2014/main" id="{E28B92AD-14C3-2246-98B8-423FDA06E308}"/>
                  </a:ext>
                </a:extLst>
              </p:cNvPr>
              <p:cNvPicPr/>
              <p:nvPr/>
            </p:nvPicPr>
            <p:blipFill>
              <a:blip r:embed="rId7"/>
              <a:stretch>
                <a:fillRect/>
              </a:stretch>
            </p:blipFill>
            <p:spPr>
              <a:xfrm>
                <a:off x="11596831" y="3829737"/>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3E6802C5-31FE-E14D-9479-D3B17D7D53C3}"/>
                  </a:ext>
                </a:extLst>
              </p14:cNvPr>
              <p14:cNvContentPartPr/>
              <p14:nvPr/>
            </p14:nvContentPartPr>
            <p14:xfrm>
              <a:off x="6336511" y="3474417"/>
              <a:ext cx="360" cy="360"/>
            </p14:xfrm>
          </p:contentPart>
        </mc:Choice>
        <mc:Fallback xmlns="">
          <p:pic>
            <p:nvPicPr>
              <p:cNvPr id="21" name="Ink 20">
                <a:extLst>
                  <a:ext uri="{FF2B5EF4-FFF2-40B4-BE49-F238E27FC236}">
                    <a16:creationId xmlns:a16="http://schemas.microsoft.com/office/drawing/2014/main" id="{3E6802C5-31FE-E14D-9479-D3B17D7D53C3}"/>
                  </a:ext>
                </a:extLst>
              </p:cNvPr>
              <p:cNvPicPr/>
              <p:nvPr/>
            </p:nvPicPr>
            <p:blipFill>
              <a:blip r:embed="rId7"/>
              <a:stretch>
                <a:fillRect/>
              </a:stretch>
            </p:blipFill>
            <p:spPr>
              <a:xfrm>
                <a:off x="6300511" y="3438777"/>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BE174E02-31D0-9448-AB8C-ED81B35224A4}"/>
                  </a:ext>
                </a:extLst>
              </p14:cNvPr>
              <p14:cNvContentPartPr/>
              <p14:nvPr/>
            </p14:nvContentPartPr>
            <p14:xfrm>
              <a:off x="5820271" y="3768537"/>
              <a:ext cx="1086480" cy="30240"/>
            </p14:xfrm>
          </p:contentPart>
        </mc:Choice>
        <mc:Fallback xmlns="">
          <p:pic>
            <p:nvPicPr>
              <p:cNvPr id="24" name="Ink 23">
                <a:extLst>
                  <a:ext uri="{FF2B5EF4-FFF2-40B4-BE49-F238E27FC236}">
                    <a16:creationId xmlns:a16="http://schemas.microsoft.com/office/drawing/2014/main" id="{BE174E02-31D0-9448-AB8C-ED81B35224A4}"/>
                  </a:ext>
                </a:extLst>
              </p:cNvPr>
              <p:cNvPicPr/>
              <p:nvPr/>
            </p:nvPicPr>
            <p:blipFill>
              <a:blip r:embed="rId37"/>
              <a:stretch>
                <a:fillRect/>
              </a:stretch>
            </p:blipFill>
            <p:spPr>
              <a:xfrm>
                <a:off x="5784271" y="3732897"/>
                <a:ext cx="11581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6FD45DE2-C000-9D48-B4EF-5D314F246E6B}"/>
                  </a:ext>
                </a:extLst>
              </p14:cNvPr>
              <p14:cNvContentPartPr/>
              <p14:nvPr/>
            </p14:nvContentPartPr>
            <p14:xfrm>
              <a:off x="5714580" y="3753980"/>
              <a:ext cx="451440" cy="72000"/>
            </p14:xfrm>
          </p:contentPart>
        </mc:Choice>
        <mc:Fallback xmlns="">
          <p:pic>
            <p:nvPicPr>
              <p:cNvPr id="25" name="Ink 24">
                <a:extLst>
                  <a:ext uri="{FF2B5EF4-FFF2-40B4-BE49-F238E27FC236}">
                    <a16:creationId xmlns:a16="http://schemas.microsoft.com/office/drawing/2014/main" id="{6FD45DE2-C000-9D48-B4EF-5D314F246E6B}"/>
                  </a:ext>
                </a:extLst>
              </p:cNvPr>
              <p:cNvPicPr/>
              <p:nvPr/>
            </p:nvPicPr>
            <p:blipFill>
              <a:blip r:embed="rId39"/>
              <a:stretch>
                <a:fillRect/>
              </a:stretch>
            </p:blipFill>
            <p:spPr>
              <a:xfrm>
                <a:off x="5678940" y="3717980"/>
                <a:ext cx="523080" cy="143640"/>
              </a:xfrm>
              <a:prstGeom prst="rect">
                <a:avLst/>
              </a:prstGeom>
            </p:spPr>
          </p:pic>
        </mc:Fallback>
      </mc:AlternateContent>
      <p:pic>
        <p:nvPicPr>
          <p:cNvPr id="30" name="Picture 29" descr="A picture containing graphical user interface&#10;&#10;Description automatically generated">
            <a:extLst>
              <a:ext uri="{FF2B5EF4-FFF2-40B4-BE49-F238E27FC236}">
                <a16:creationId xmlns:a16="http://schemas.microsoft.com/office/drawing/2014/main" id="{8F08725A-341E-1F4B-B3FD-9CC2BA7F11A0}"/>
              </a:ext>
            </a:extLst>
          </p:cNvPr>
          <p:cNvPicPr>
            <a:picLocks noChangeAspect="1"/>
          </p:cNvPicPr>
          <p:nvPr/>
        </p:nvPicPr>
        <p:blipFill>
          <a:blip r:embed="rId40"/>
          <a:stretch>
            <a:fillRect/>
          </a:stretch>
        </p:blipFill>
        <p:spPr>
          <a:xfrm>
            <a:off x="1440817" y="3493295"/>
            <a:ext cx="1308100" cy="711200"/>
          </a:xfrm>
          <a:prstGeom prst="rect">
            <a:avLst/>
          </a:prstGeom>
        </p:spPr>
      </p:pic>
      <p:sp>
        <p:nvSpPr>
          <p:cNvPr id="31" name="Rounded Rectangle 30">
            <a:extLst>
              <a:ext uri="{FF2B5EF4-FFF2-40B4-BE49-F238E27FC236}">
                <a16:creationId xmlns:a16="http://schemas.microsoft.com/office/drawing/2014/main" id="{8A123229-6D7C-B34F-886E-2F1E92CFA26F}"/>
              </a:ext>
            </a:extLst>
          </p:cNvPr>
          <p:cNvSpPr/>
          <p:nvPr/>
        </p:nvSpPr>
        <p:spPr>
          <a:xfrm>
            <a:off x="5714580" y="3840814"/>
            <a:ext cx="1554371" cy="7347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Chart, line chart&#10;&#10;Description automatically generated">
            <a:extLst>
              <a:ext uri="{FF2B5EF4-FFF2-40B4-BE49-F238E27FC236}">
                <a16:creationId xmlns:a16="http://schemas.microsoft.com/office/drawing/2014/main" id="{67CCADE1-7CB5-504B-AE67-064923AF51B8}"/>
              </a:ext>
            </a:extLst>
          </p:cNvPr>
          <p:cNvPicPr>
            <a:picLocks noChangeAspect="1"/>
          </p:cNvPicPr>
          <p:nvPr/>
        </p:nvPicPr>
        <p:blipFill>
          <a:blip r:embed="rId41"/>
          <a:stretch>
            <a:fillRect/>
          </a:stretch>
        </p:blipFill>
        <p:spPr>
          <a:xfrm>
            <a:off x="4272269" y="2345966"/>
            <a:ext cx="6521682" cy="1811579"/>
          </a:xfrm>
          <a:prstGeom prst="rect">
            <a:avLst/>
          </a:prstGeom>
        </p:spPr>
      </p:pic>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E03A29A3-1FC3-DA4D-B16C-5A3B6912CEB8}"/>
                  </a:ext>
                </a:extLst>
              </p14:cNvPr>
              <p14:cNvContentPartPr/>
              <p14:nvPr/>
            </p14:nvContentPartPr>
            <p14:xfrm>
              <a:off x="7624265" y="4085373"/>
              <a:ext cx="360" cy="360"/>
            </p14:xfrm>
          </p:contentPart>
        </mc:Choice>
        <mc:Fallback xmlns="">
          <p:pic>
            <p:nvPicPr>
              <p:cNvPr id="34" name="Ink 33">
                <a:extLst>
                  <a:ext uri="{FF2B5EF4-FFF2-40B4-BE49-F238E27FC236}">
                    <a16:creationId xmlns:a16="http://schemas.microsoft.com/office/drawing/2014/main" id="{E03A29A3-1FC3-DA4D-B16C-5A3B6912CEB8}"/>
                  </a:ext>
                </a:extLst>
              </p:cNvPr>
              <p:cNvPicPr/>
              <p:nvPr/>
            </p:nvPicPr>
            <p:blipFill>
              <a:blip r:embed="rId7"/>
              <a:stretch>
                <a:fillRect/>
              </a:stretch>
            </p:blipFill>
            <p:spPr>
              <a:xfrm>
                <a:off x="7588625" y="404937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9" name="Ink 38">
                <a:extLst>
                  <a:ext uri="{FF2B5EF4-FFF2-40B4-BE49-F238E27FC236}">
                    <a16:creationId xmlns:a16="http://schemas.microsoft.com/office/drawing/2014/main" id="{547E6957-53D5-6749-ADEC-131B755CFEB6}"/>
                  </a:ext>
                </a:extLst>
              </p14:cNvPr>
              <p14:cNvContentPartPr/>
              <p14:nvPr/>
            </p14:nvContentPartPr>
            <p14:xfrm>
              <a:off x="4875377" y="3274293"/>
              <a:ext cx="360" cy="360"/>
            </p14:xfrm>
          </p:contentPart>
        </mc:Choice>
        <mc:Fallback xmlns="">
          <p:pic>
            <p:nvPicPr>
              <p:cNvPr id="39" name="Ink 38">
                <a:extLst>
                  <a:ext uri="{FF2B5EF4-FFF2-40B4-BE49-F238E27FC236}">
                    <a16:creationId xmlns:a16="http://schemas.microsoft.com/office/drawing/2014/main" id="{547E6957-53D5-6749-ADEC-131B755CFEB6}"/>
                  </a:ext>
                </a:extLst>
              </p:cNvPr>
              <p:cNvPicPr/>
              <p:nvPr/>
            </p:nvPicPr>
            <p:blipFill>
              <a:blip r:embed="rId7"/>
              <a:stretch>
                <a:fillRect/>
              </a:stretch>
            </p:blipFill>
            <p:spPr>
              <a:xfrm>
                <a:off x="4839737" y="3238293"/>
                <a:ext cx="72000" cy="72000"/>
              </a:xfrm>
              <a:prstGeom prst="rect">
                <a:avLst/>
              </a:prstGeom>
            </p:spPr>
          </p:pic>
        </mc:Fallback>
      </mc:AlternateContent>
      <p:cxnSp>
        <p:nvCxnSpPr>
          <p:cNvPr id="43" name="Straight Connector 42">
            <a:extLst>
              <a:ext uri="{FF2B5EF4-FFF2-40B4-BE49-F238E27FC236}">
                <a16:creationId xmlns:a16="http://schemas.microsoft.com/office/drawing/2014/main" id="{95C12862-1948-B147-B146-7062380E1DFE}"/>
              </a:ext>
            </a:extLst>
          </p:cNvPr>
          <p:cNvCxnSpPr/>
          <p:nvPr/>
        </p:nvCxnSpPr>
        <p:spPr>
          <a:xfrm flipV="1">
            <a:off x="4968304" y="4033955"/>
            <a:ext cx="5140896" cy="14016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A72FF2E4-92C1-1242-8CFD-38020FBFFF24}"/>
              </a:ext>
            </a:extLst>
          </p:cNvPr>
          <p:cNvCxnSpPr>
            <a:cxnSpLocks/>
          </p:cNvCxnSpPr>
          <p:nvPr/>
        </p:nvCxnSpPr>
        <p:spPr>
          <a:xfrm flipV="1">
            <a:off x="4513568" y="4110080"/>
            <a:ext cx="437098" cy="120091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44">
            <p14:nvContentPartPr>
              <p14:cNvPr id="51" name="Ink 50">
                <a:extLst>
                  <a:ext uri="{FF2B5EF4-FFF2-40B4-BE49-F238E27FC236}">
                    <a16:creationId xmlns:a16="http://schemas.microsoft.com/office/drawing/2014/main" id="{07B18547-54CE-2E4E-A06F-FE192A9691C1}"/>
                  </a:ext>
                </a:extLst>
              </p14:cNvPr>
              <p14:cNvContentPartPr/>
              <p14:nvPr/>
            </p14:nvContentPartPr>
            <p14:xfrm>
              <a:off x="1040687" y="3813020"/>
              <a:ext cx="375120" cy="23040"/>
            </p14:xfrm>
          </p:contentPart>
        </mc:Choice>
        <mc:Fallback xmlns="">
          <p:pic>
            <p:nvPicPr>
              <p:cNvPr id="51" name="Ink 50">
                <a:extLst>
                  <a:ext uri="{FF2B5EF4-FFF2-40B4-BE49-F238E27FC236}">
                    <a16:creationId xmlns:a16="http://schemas.microsoft.com/office/drawing/2014/main" id="{07B18547-54CE-2E4E-A06F-FE192A9691C1}"/>
                  </a:ext>
                </a:extLst>
              </p:cNvPr>
              <p:cNvPicPr/>
              <p:nvPr/>
            </p:nvPicPr>
            <p:blipFill>
              <a:blip r:embed="rId45"/>
              <a:stretch>
                <a:fillRect/>
              </a:stretch>
            </p:blipFill>
            <p:spPr>
              <a:xfrm>
                <a:off x="1004687" y="3777380"/>
                <a:ext cx="446760" cy="94680"/>
              </a:xfrm>
              <a:prstGeom prst="rect">
                <a:avLst/>
              </a:prstGeom>
            </p:spPr>
          </p:pic>
        </mc:Fallback>
      </mc:AlternateContent>
      <p:grpSp>
        <p:nvGrpSpPr>
          <p:cNvPr id="61" name="Group 60">
            <a:extLst>
              <a:ext uri="{FF2B5EF4-FFF2-40B4-BE49-F238E27FC236}">
                <a16:creationId xmlns:a16="http://schemas.microsoft.com/office/drawing/2014/main" id="{9FA3B1FD-0F6B-1B47-A722-6BAAC24B4440}"/>
              </a:ext>
            </a:extLst>
          </p:cNvPr>
          <p:cNvGrpSpPr/>
          <p:nvPr/>
        </p:nvGrpSpPr>
        <p:grpSpPr>
          <a:xfrm>
            <a:off x="2746367" y="3817340"/>
            <a:ext cx="2177640" cy="102240"/>
            <a:chOff x="2746367" y="3817340"/>
            <a:chExt cx="2177640" cy="102240"/>
          </a:xfrm>
        </p:grpSpPr>
        <mc:AlternateContent xmlns:mc="http://schemas.openxmlformats.org/markup-compatibility/2006" xmlns:p14="http://schemas.microsoft.com/office/powerpoint/2010/main">
          <mc:Choice Requires="p14">
            <p:contentPart p14:bwMode="auto" r:id="rId46">
              <p14:nvContentPartPr>
                <p14:cNvPr id="52" name="Ink 51">
                  <a:extLst>
                    <a:ext uri="{FF2B5EF4-FFF2-40B4-BE49-F238E27FC236}">
                      <a16:creationId xmlns:a16="http://schemas.microsoft.com/office/drawing/2014/main" id="{7A5B51F0-4D7B-FA46-8082-F10E02A8B7F2}"/>
                    </a:ext>
                  </a:extLst>
                </p14:cNvPr>
                <p14:cNvContentPartPr/>
                <p14:nvPr/>
              </p14:nvContentPartPr>
              <p14:xfrm>
                <a:off x="2746367" y="3817340"/>
                <a:ext cx="1993680" cy="102240"/>
              </p14:xfrm>
            </p:contentPart>
          </mc:Choice>
          <mc:Fallback xmlns="">
            <p:pic>
              <p:nvPicPr>
                <p:cNvPr id="52" name="Ink 51">
                  <a:extLst>
                    <a:ext uri="{FF2B5EF4-FFF2-40B4-BE49-F238E27FC236}">
                      <a16:creationId xmlns:a16="http://schemas.microsoft.com/office/drawing/2014/main" id="{7A5B51F0-4D7B-FA46-8082-F10E02A8B7F2}"/>
                    </a:ext>
                  </a:extLst>
                </p:cNvPr>
                <p:cNvPicPr/>
                <p:nvPr/>
              </p:nvPicPr>
              <p:blipFill>
                <a:blip r:embed="rId47"/>
                <a:stretch>
                  <a:fillRect/>
                </a:stretch>
              </p:blipFill>
              <p:spPr>
                <a:xfrm>
                  <a:off x="2710727" y="3781340"/>
                  <a:ext cx="20653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3" name="Ink 52">
                  <a:extLst>
                    <a:ext uri="{FF2B5EF4-FFF2-40B4-BE49-F238E27FC236}">
                      <a16:creationId xmlns:a16="http://schemas.microsoft.com/office/drawing/2014/main" id="{999613ED-48B7-9E42-B7A4-D670A0690A7B}"/>
                    </a:ext>
                  </a:extLst>
                </p14:cNvPr>
                <p14:cNvContentPartPr/>
                <p14:nvPr/>
              </p14:nvContentPartPr>
              <p14:xfrm>
                <a:off x="4470407" y="3852620"/>
                <a:ext cx="434880" cy="24840"/>
              </p14:xfrm>
            </p:contentPart>
          </mc:Choice>
          <mc:Fallback xmlns="">
            <p:pic>
              <p:nvPicPr>
                <p:cNvPr id="53" name="Ink 52">
                  <a:extLst>
                    <a:ext uri="{FF2B5EF4-FFF2-40B4-BE49-F238E27FC236}">
                      <a16:creationId xmlns:a16="http://schemas.microsoft.com/office/drawing/2014/main" id="{999613ED-48B7-9E42-B7A4-D670A0690A7B}"/>
                    </a:ext>
                  </a:extLst>
                </p:cNvPr>
                <p:cNvPicPr/>
                <p:nvPr/>
              </p:nvPicPr>
              <p:blipFill>
                <a:blip r:embed="rId49"/>
                <a:stretch>
                  <a:fillRect/>
                </a:stretch>
              </p:blipFill>
              <p:spPr>
                <a:xfrm>
                  <a:off x="4434407" y="3816620"/>
                  <a:ext cx="506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5C0D4A5B-AC7E-DC40-8A73-6AC9D6426C10}"/>
                    </a:ext>
                  </a:extLst>
                </p14:cNvPr>
                <p14:cNvContentPartPr/>
                <p14:nvPr/>
              </p14:nvContentPartPr>
              <p14:xfrm>
                <a:off x="4706927" y="3849740"/>
                <a:ext cx="217080" cy="7920"/>
              </p14:xfrm>
            </p:contentPart>
          </mc:Choice>
          <mc:Fallback xmlns="">
            <p:pic>
              <p:nvPicPr>
                <p:cNvPr id="60" name="Ink 59">
                  <a:extLst>
                    <a:ext uri="{FF2B5EF4-FFF2-40B4-BE49-F238E27FC236}">
                      <a16:creationId xmlns:a16="http://schemas.microsoft.com/office/drawing/2014/main" id="{5C0D4A5B-AC7E-DC40-8A73-6AC9D6426C10}"/>
                    </a:ext>
                  </a:extLst>
                </p:cNvPr>
                <p:cNvPicPr/>
                <p:nvPr/>
              </p:nvPicPr>
              <p:blipFill>
                <a:blip r:embed="rId51"/>
                <a:stretch>
                  <a:fillRect/>
                </a:stretch>
              </p:blipFill>
              <p:spPr>
                <a:xfrm>
                  <a:off x="4670927" y="3813740"/>
                  <a:ext cx="288720" cy="79560"/>
                </a:xfrm>
                <a:prstGeom prst="rect">
                  <a:avLst/>
                </a:prstGeom>
              </p:spPr>
            </p:pic>
          </mc:Fallback>
        </mc:AlternateContent>
      </p:grpSp>
    </p:spTree>
    <p:extLst>
      <p:ext uri="{BB962C8B-B14F-4D97-AF65-F5344CB8AC3E}">
        <p14:creationId xmlns:p14="http://schemas.microsoft.com/office/powerpoint/2010/main" val="1301958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Chart, line chart&#10;&#10;Description automatically generated">
            <a:extLst>
              <a:ext uri="{FF2B5EF4-FFF2-40B4-BE49-F238E27FC236}">
                <a16:creationId xmlns:a16="http://schemas.microsoft.com/office/drawing/2014/main" id="{0F285219-B7FE-9947-A7A7-6AC96E3487A9}"/>
              </a:ext>
            </a:extLst>
          </p:cNvPr>
          <p:cNvPicPr>
            <a:picLocks noGrp="1" noChangeAspect="1"/>
          </p:cNvPicPr>
          <p:nvPr>
            <p:ph idx="1"/>
          </p:nvPr>
        </p:nvPicPr>
        <p:blipFill>
          <a:blip r:embed="rId3"/>
          <a:stretch>
            <a:fillRect/>
          </a:stretch>
        </p:blipFill>
        <p:spPr>
          <a:xfrm>
            <a:off x="213150" y="2053368"/>
            <a:ext cx="11391401" cy="3406774"/>
          </a:xfrm>
        </p:spPr>
      </p:pic>
      <p:sp>
        <p:nvSpPr>
          <p:cNvPr id="4" name="Slide Number Placeholder 3">
            <a:extLst>
              <a:ext uri="{FF2B5EF4-FFF2-40B4-BE49-F238E27FC236}">
                <a16:creationId xmlns:a16="http://schemas.microsoft.com/office/drawing/2014/main" id="{795902D1-DA1A-F44E-929A-CBBD099C520A}"/>
              </a:ext>
            </a:extLst>
          </p:cNvPr>
          <p:cNvSpPr>
            <a:spLocks noGrp="1"/>
          </p:cNvSpPr>
          <p:nvPr>
            <p:ph type="sldNum" sz="quarter" idx="12"/>
          </p:nvPr>
        </p:nvSpPr>
        <p:spPr/>
        <p:txBody>
          <a:bodyPr/>
          <a:lstStyle/>
          <a:p>
            <a:fld id="{4B17FD0C-33DE-C646-99A0-4F010CDB8AC3}" type="slidenum">
              <a:rPr lang="en-US" smtClean="0"/>
              <a:t>19</a:t>
            </a:fld>
            <a:endParaRPr lang="en-US"/>
          </a:p>
        </p:txBody>
      </p:sp>
      <p:sp>
        <p:nvSpPr>
          <p:cNvPr id="20" name="Title 19">
            <a:extLst>
              <a:ext uri="{FF2B5EF4-FFF2-40B4-BE49-F238E27FC236}">
                <a16:creationId xmlns:a16="http://schemas.microsoft.com/office/drawing/2014/main" id="{8C2C57F3-62F8-0C49-A9C3-4C09A41B2665}"/>
              </a:ext>
            </a:extLst>
          </p:cNvPr>
          <p:cNvSpPr>
            <a:spLocks noGrp="1"/>
          </p:cNvSpPr>
          <p:nvPr>
            <p:ph type="title"/>
          </p:nvPr>
        </p:nvSpPr>
        <p:spPr>
          <a:xfrm>
            <a:off x="1154954" y="973668"/>
            <a:ext cx="9567325" cy="880184"/>
          </a:xfrm>
        </p:spPr>
        <p:txBody>
          <a:bodyPr/>
          <a:lstStyle/>
          <a:p>
            <a:pPr algn="ctr"/>
            <a:r>
              <a:rPr lang="en-US" dirty="0"/>
              <a:t>The IR Spectrum - Modelling Balmer Emission</a:t>
            </a:r>
          </a:p>
        </p:txBody>
      </p:sp>
      <p:cxnSp>
        <p:nvCxnSpPr>
          <p:cNvPr id="22" name="Straight Connector 21">
            <a:extLst>
              <a:ext uri="{FF2B5EF4-FFF2-40B4-BE49-F238E27FC236}">
                <a16:creationId xmlns:a16="http://schemas.microsoft.com/office/drawing/2014/main" id="{A0B168CF-1B56-DA49-9CFF-A327CDEBDD20}"/>
              </a:ext>
            </a:extLst>
          </p:cNvPr>
          <p:cNvCxnSpPr>
            <a:cxnSpLocks/>
          </p:cNvCxnSpPr>
          <p:nvPr/>
        </p:nvCxnSpPr>
        <p:spPr>
          <a:xfrm>
            <a:off x="4058433" y="3241805"/>
            <a:ext cx="0" cy="353860"/>
          </a:xfrm>
          <a:prstGeom prst="line">
            <a:avLst/>
          </a:prstGeom>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20D6D712-6D43-CE46-9319-80FD398E9233}"/>
              </a:ext>
            </a:extLst>
          </p:cNvPr>
          <p:cNvSpPr txBox="1"/>
          <p:nvPr/>
        </p:nvSpPr>
        <p:spPr>
          <a:xfrm>
            <a:off x="3878784" y="2905443"/>
            <a:ext cx="588724" cy="369332"/>
          </a:xfrm>
          <a:prstGeom prst="rect">
            <a:avLst/>
          </a:prstGeom>
          <a:noFill/>
        </p:spPr>
        <p:txBody>
          <a:bodyPr wrap="square" rtlCol="0">
            <a:spAutoFit/>
          </a:bodyPr>
          <a:lstStyle/>
          <a:p>
            <a:r>
              <a:rPr lang="en-US" dirty="0"/>
              <a:t>Hβ</a:t>
            </a:r>
          </a:p>
        </p:txBody>
      </p:sp>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DF0FAC9A-53B2-8E4A-9BE0-C3048CF0E0F5}"/>
                  </a:ext>
                </a:extLst>
              </p14:cNvPr>
              <p14:cNvContentPartPr/>
              <p14:nvPr/>
            </p14:nvContentPartPr>
            <p14:xfrm>
              <a:off x="11604551" y="2779175"/>
              <a:ext cx="114840" cy="1955160"/>
            </p14:xfrm>
          </p:contentPart>
        </mc:Choice>
        <mc:Fallback xmlns="">
          <p:pic>
            <p:nvPicPr>
              <p:cNvPr id="35" name="Ink 34">
                <a:extLst>
                  <a:ext uri="{FF2B5EF4-FFF2-40B4-BE49-F238E27FC236}">
                    <a16:creationId xmlns:a16="http://schemas.microsoft.com/office/drawing/2014/main" id="{DF0FAC9A-53B2-8E4A-9BE0-C3048CF0E0F5}"/>
                  </a:ext>
                </a:extLst>
              </p:cNvPr>
              <p:cNvPicPr/>
              <p:nvPr/>
            </p:nvPicPr>
            <p:blipFill>
              <a:blip r:embed="rId5"/>
              <a:stretch>
                <a:fillRect/>
              </a:stretch>
            </p:blipFill>
            <p:spPr>
              <a:xfrm>
                <a:off x="11568438" y="2743168"/>
                <a:ext cx="186705" cy="20268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6526F9A1-0D25-B04C-87EB-C5FB1B3B8612}"/>
                  </a:ext>
                </a:extLst>
              </p14:cNvPr>
              <p14:cNvContentPartPr/>
              <p14:nvPr/>
            </p14:nvContentPartPr>
            <p14:xfrm>
              <a:off x="11651351" y="4394855"/>
              <a:ext cx="360" cy="360"/>
            </p14:xfrm>
          </p:contentPart>
        </mc:Choice>
        <mc:Fallback xmlns="">
          <p:pic>
            <p:nvPicPr>
              <p:cNvPr id="36" name="Ink 35">
                <a:extLst>
                  <a:ext uri="{FF2B5EF4-FFF2-40B4-BE49-F238E27FC236}">
                    <a16:creationId xmlns:a16="http://schemas.microsoft.com/office/drawing/2014/main" id="{6526F9A1-0D25-B04C-87EB-C5FB1B3B8612}"/>
                  </a:ext>
                </a:extLst>
              </p:cNvPr>
              <p:cNvPicPr/>
              <p:nvPr/>
            </p:nvPicPr>
            <p:blipFill>
              <a:blip r:embed="rId7"/>
              <a:stretch>
                <a:fillRect/>
              </a:stretch>
            </p:blipFill>
            <p:spPr>
              <a:xfrm>
                <a:off x="11615351" y="4358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CC3AA959-6CF0-5643-8392-973E4B1D83CA}"/>
                  </a:ext>
                </a:extLst>
              </p14:cNvPr>
              <p14:cNvContentPartPr/>
              <p14:nvPr/>
            </p14:nvContentPartPr>
            <p14:xfrm>
              <a:off x="11645951" y="5010095"/>
              <a:ext cx="18000" cy="104400"/>
            </p14:xfrm>
          </p:contentPart>
        </mc:Choice>
        <mc:Fallback xmlns="">
          <p:pic>
            <p:nvPicPr>
              <p:cNvPr id="37" name="Ink 36">
                <a:extLst>
                  <a:ext uri="{FF2B5EF4-FFF2-40B4-BE49-F238E27FC236}">
                    <a16:creationId xmlns:a16="http://schemas.microsoft.com/office/drawing/2014/main" id="{CC3AA959-6CF0-5643-8392-973E4B1D83CA}"/>
                  </a:ext>
                </a:extLst>
              </p:cNvPr>
              <p:cNvPicPr/>
              <p:nvPr/>
            </p:nvPicPr>
            <p:blipFill>
              <a:blip r:embed="rId9"/>
              <a:stretch>
                <a:fillRect/>
              </a:stretch>
            </p:blipFill>
            <p:spPr>
              <a:xfrm>
                <a:off x="11609216" y="4974095"/>
                <a:ext cx="91102"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972E74AD-5C21-F944-89E4-7CAA34B587BD}"/>
                  </a:ext>
                </a:extLst>
              </p14:cNvPr>
              <p14:cNvContentPartPr/>
              <p14:nvPr/>
            </p14:nvContentPartPr>
            <p14:xfrm>
              <a:off x="-674329" y="-95425"/>
              <a:ext cx="360" cy="360"/>
            </p14:xfrm>
          </p:contentPart>
        </mc:Choice>
        <mc:Fallback xmlns="">
          <p:pic>
            <p:nvPicPr>
              <p:cNvPr id="38" name="Ink 37">
                <a:extLst>
                  <a:ext uri="{FF2B5EF4-FFF2-40B4-BE49-F238E27FC236}">
                    <a16:creationId xmlns:a16="http://schemas.microsoft.com/office/drawing/2014/main" id="{972E74AD-5C21-F944-89E4-7CAA34B587BD}"/>
                  </a:ext>
                </a:extLst>
              </p:cNvPr>
              <p:cNvPicPr/>
              <p:nvPr/>
            </p:nvPicPr>
            <p:blipFill>
              <a:blip r:embed="rId7"/>
              <a:stretch>
                <a:fillRect/>
              </a:stretch>
            </p:blipFill>
            <p:spPr>
              <a:xfrm>
                <a:off x="-710329" y="-131425"/>
                <a:ext cx="72000" cy="72000"/>
              </a:xfrm>
              <a:prstGeom prst="rect">
                <a:avLst/>
              </a:prstGeom>
            </p:spPr>
          </p:pic>
        </mc:Fallback>
      </mc:AlternateContent>
      <p:sp>
        <p:nvSpPr>
          <p:cNvPr id="41" name="TextBox 40">
            <a:extLst>
              <a:ext uri="{FF2B5EF4-FFF2-40B4-BE49-F238E27FC236}">
                <a16:creationId xmlns:a16="http://schemas.microsoft.com/office/drawing/2014/main" id="{2085FC0C-5254-0948-BED4-D0BB6ADAECD3}"/>
              </a:ext>
            </a:extLst>
          </p:cNvPr>
          <p:cNvSpPr txBox="1"/>
          <p:nvPr/>
        </p:nvSpPr>
        <p:spPr>
          <a:xfrm>
            <a:off x="10138187" y="2029601"/>
            <a:ext cx="725765" cy="369332"/>
          </a:xfrm>
          <a:prstGeom prst="rect">
            <a:avLst/>
          </a:prstGeom>
          <a:noFill/>
        </p:spPr>
        <p:txBody>
          <a:bodyPr wrap="square" rtlCol="0">
            <a:spAutoFit/>
          </a:bodyPr>
          <a:lstStyle/>
          <a:p>
            <a:r>
              <a:rPr lang="en-US" dirty="0"/>
              <a:t>H⍺</a:t>
            </a:r>
          </a:p>
        </p:txBody>
      </p:sp>
      <p:sp>
        <p:nvSpPr>
          <p:cNvPr id="42" name="Left Bracket 41">
            <a:extLst>
              <a:ext uri="{FF2B5EF4-FFF2-40B4-BE49-F238E27FC236}">
                <a16:creationId xmlns:a16="http://schemas.microsoft.com/office/drawing/2014/main" id="{9FC185E6-53B4-B245-B624-57F1D7E00EBA}"/>
              </a:ext>
            </a:extLst>
          </p:cNvPr>
          <p:cNvSpPr/>
          <p:nvPr/>
        </p:nvSpPr>
        <p:spPr>
          <a:xfrm rot="5400000">
            <a:off x="4506908" y="3042844"/>
            <a:ext cx="57241" cy="21348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6F5FA14C-6D56-D44C-BDFA-76CEC39D9518}"/>
              </a:ext>
            </a:extLst>
          </p:cNvPr>
          <p:cNvCxnSpPr>
            <a:cxnSpLocks/>
          </p:cNvCxnSpPr>
          <p:nvPr/>
        </p:nvCxnSpPr>
        <p:spPr>
          <a:xfrm>
            <a:off x="4535528" y="2859801"/>
            <a:ext cx="0" cy="215521"/>
          </a:xfrm>
          <a:prstGeom prst="line">
            <a:avLst/>
          </a:prstGeom>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C3DA8F18-31D5-4B44-9AD6-CE83BE10EE9B}"/>
              </a:ext>
            </a:extLst>
          </p:cNvPr>
          <p:cNvSpPr txBox="1"/>
          <p:nvPr/>
        </p:nvSpPr>
        <p:spPr>
          <a:xfrm>
            <a:off x="4173146" y="2528731"/>
            <a:ext cx="733846" cy="369332"/>
          </a:xfrm>
          <a:prstGeom prst="rect">
            <a:avLst/>
          </a:prstGeom>
          <a:noFill/>
        </p:spPr>
        <p:txBody>
          <a:bodyPr wrap="square" rtlCol="0">
            <a:spAutoFit/>
          </a:bodyPr>
          <a:lstStyle/>
          <a:p>
            <a:r>
              <a:rPr lang="en-US" dirty="0"/>
              <a:t>[OIII]</a:t>
            </a:r>
          </a:p>
        </p:txBody>
      </p:sp>
      <p:graphicFrame>
        <p:nvGraphicFramePr>
          <p:cNvPr id="47" name="Table 47">
            <a:extLst>
              <a:ext uri="{FF2B5EF4-FFF2-40B4-BE49-F238E27FC236}">
                <a16:creationId xmlns:a16="http://schemas.microsoft.com/office/drawing/2014/main" id="{C7432AB7-536A-C545-9EB6-EF459EE02C39}"/>
              </a:ext>
            </a:extLst>
          </p:cNvPr>
          <p:cNvGraphicFramePr>
            <a:graphicFrameLocks noGrp="1"/>
          </p:cNvGraphicFramePr>
          <p:nvPr>
            <p:extLst>
              <p:ext uri="{D42A27DB-BD31-4B8C-83A1-F6EECF244321}">
                <p14:modId xmlns:p14="http://schemas.microsoft.com/office/powerpoint/2010/main" val="1848518769"/>
              </p:ext>
            </p:extLst>
          </p:nvPr>
        </p:nvGraphicFramePr>
        <p:xfrm>
          <a:off x="400300" y="5745955"/>
          <a:ext cx="11391400" cy="783725"/>
        </p:xfrm>
        <a:graphic>
          <a:graphicData uri="http://schemas.openxmlformats.org/drawingml/2006/table">
            <a:tbl>
              <a:tblPr firstRow="1" bandRow="1">
                <a:tableStyleId>{5C22544A-7EE6-4342-B048-85BDC9FD1C3A}</a:tableStyleId>
              </a:tblPr>
              <a:tblGrid>
                <a:gridCol w="2278280">
                  <a:extLst>
                    <a:ext uri="{9D8B030D-6E8A-4147-A177-3AD203B41FA5}">
                      <a16:colId xmlns:a16="http://schemas.microsoft.com/office/drawing/2014/main" val="2897198607"/>
                    </a:ext>
                  </a:extLst>
                </a:gridCol>
                <a:gridCol w="2278280">
                  <a:extLst>
                    <a:ext uri="{9D8B030D-6E8A-4147-A177-3AD203B41FA5}">
                      <a16:colId xmlns:a16="http://schemas.microsoft.com/office/drawing/2014/main" val="1425205468"/>
                    </a:ext>
                  </a:extLst>
                </a:gridCol>
                <a:gridCol w="2278280">
                  <a:extLst>
                    <a:ext uri="{9D8B030D-6E8A-4147-A177-3AD203B41FA5}">
                      <a16:colId xmlns:a16="http://schemas.microsoft.com/office/drawing/2014/main" val="3676166989"/>
                    </a:ext>
                  </a:extLst>
                </a:gridCol>
                <a:gridCol w="2278280">
                  <a:extLst>
                    <a:ext uri="{9D8B030D-6E8A-4147-A177-3AD203B41FA5}">
                      <a16:colId xmlns:a16="http://schemas.microsoft.com/office/drawing/2014/main" val="2630889061"/>
                    </a:ext>
                  </a:extLst>
                </a:gridCol>
                <a:gridCol w="2278280">
                  <a:extLst>
                    <a:ext uri="{9D8B030D-6E8A-4147-A177-3AD203B41FA5}">
                      <a16:colId xmlns:a16="http://schemas.microsoft.com/office/drawing/2014/main" val="2972659067"/>
                    </a:ext>
                  </a:extLst>
                </a:gridCol>
              </a:tblGrid>
              <a:tr h="238837">
                <a:tc>
                  <a:txBody>
                    <a:bodyPr/>
                    <a:lstStyle/>
                    <a:p>
                      <a:r>
                        <a:rPr lang="en-US" dirty="0"/>
                        <a:t>Redshift (z)</a:t>
                      </a:r>
                    </a:p>
                  </a:txBody>
                  <a:tcPr/>
                </a:tc>
                <a:tc>
                  <a:txBody>
                    <a:bodyPr/>
                    <a:lstStyle/>
                    <a:p>
                      <a:r>
                        <a:rPr lang="en-US" dirty="0"/>
                        <a:t>Log(M</a:t>
                      </a:r>
                      <a:r>
                        <a:rPr lang="en-US" baseline="-25000" dirty="0"/>
                        <a:t>SMBH</a:t>
                      </a:r>
                      <a:r>
                        <a:rPr lang="en-US" baseline="0" dirty="0"/>
                        <a:t> )[M</a:t>
                      </a:r>
                      <a:r>
                        <a:rPr lang="en-US" baseline="-25000" dirty="0"/>
                        <a:t>⊙</a:t>
                      </a:r>
                      <a:r>
                        <a:rPr lang="en-US" baseline="0" dirty="0"/>
                        <a:t>]</a:t>
                      </a:r>
                      <a:endParaRPr lang="en-US" baseline="-25000" dirty="0"/>
                    </a:p>
                  </a:txBody>
                  <a:tcPr/>
                </a:tc>
                <a:tc>
                  <a:txBody>
                    <a:bodyPr/>
                    <a:lstStyle/>
                    <a:p>
                      <a:r>
                        <a:rPr lang="en-US" dirty="0"/>
                        <a:t>Log(L</a:t>
                      </a:r>
                      <a:r>
                        <a:rPr lang="en-US" baseline="-25000" dirty="0"/>
                        <a:t>BOL </a:t>
                      </a:r>
                      <a:r>
                        <a:rPr lang="en-US" baseline="0" dirty="0"/>
                        <a:t>)[erg/s]</a:t>
                      </a:r>
                      <a:endParaRPr lang="en-US" dirty="0"/>
                    </a:p>
                  </a:txBody>
                  <a:tcPr/>
                </a:tc>
                <a:tc>
                  <a:txBody>
                    <a:bodyPr/>
                    <a:lstStyle/>
                    <a:p>
                      <a:r>
                        <a:rPr lang="en-US" dirty="0"/>
                        <a:t>Log(L</a:t>
                      </a:r>
                      <a:r>
                        <a:rPr lang="en-US" baseline="-25000" dirty="0"/>
                        <a:t>EDD</a:t>
                      </a:r>
                      <a:r>
                        <a:rPr lang="en-US" baseline="0" dirty="0"/>
                        <a:t>)</a:t>
                      </a:r>
                      <a:r>
                        <a:rPr lang="en-US" baseline="-25000" dirty="0"/>
                        <a:t> </a:t>
                      </a:r>
                      <a:r>
                        <a:rPr lang="en-US" baseline="0" dirty="0"/>
                        <a:t>[erg/s]</a:t>
                      </a:r>
                      <a:endParaRPr lang="en-US" dirty="0"/>
                    </a:p>
                  </a:txBody>
                  <a:tcPr/>
                </a:tc>
                <a:tc>
                  <a:txBody>
                    <a:bodyPr/>
                    <a:lstStyle/>
                    <a:p>
                      <a:r>
                        <a:rPr lang="en-US" dirty="0"/>
                        <a:t>L</a:t>
                      </a:r>
                      <a:r>
                        <a:rPr lang="en-US" baseline="-25000" dirty="0"/>
                        <a:t>BOL</a:t>
                      </a:r>
                      <a:r>
                        <a:rPr lang="en-US" baseline="0" dirty="0"/>
                        <a:t>/</a:t>
                      </a:r>
                      <a:r>
                        <a:rPr lang="en-US" dirty="0"/>
                        <a:t>L</a:t>
                      </a:r>
                      <a:r>
                        <a:rPr lang="en-US" baseline="-25000" dirty="0"/>
                        <a:t>EDD</a:t>
                      </a:r>
                      <a:endParaRPr lang="en-US" dirty="0"/>
                    </a:p>
                  </a:txBody>
                  <a:tcPr/>
                </a:tc>
                <a:extLst>
                  <a:ext uri="{0D108BD9-81ED-4DB2-BD59-A6C34878D82A}">
                    <a16:rowId xmlns:a16="http://schemas.microsoft.com/office/drawing/2014/main" val="3286516105"/>
                  </a:ext>
                </a:extLst>
              </a:tr>
              <a:tr h="417965">
                <a:tc>
                  <a:txBody>
                    <a:bodyPr/>
                    <a:lstStyle/>
                    <a:p>
                      <a:r>
                        <a:rPr lang="en-US" dirty="0"/>
                        <a:t>2.594 ±0.0002</a:t>
                      </a:r>
                    </a:p>
                  </a:txBody>
                  <a:tcPr/>
                </a:tc>
                <a:tc>
                  <a:txBody>
                    <a:bodyPr/>
                    <a:lstStyle/>
                    <a:p>
                      <a:r>
                        <a:rPr lang="en-US" dirty="0"/>
                        <a:t>10.05 ± 0.09</a:t>
                      </a:r>
                    </a:p>
                  </a:txBody>
                  <a:tcPr/>
                </a:tc>
                <a:tc>
                  <a:txBody>
                    <a:bodyPr/>
                    <a:lstStyle/>
                    <a:p>
                      <a:r>
                        <a:rPr lang="en-US" dirty="0"/>
                        <a:t>47.66 ± 0.18</a:t>
                      </a:r>
                    </a:p>
                  </a:txBody>
                  <a:tcPr/>
                </a:tc>
                <a:tc>
                  <a:txBody>
                    <a:bodyPr/>
                    <a:lstStyle/>
                    <a:p>
                      <a:r>
                        <a:rPr lang="en-US" dirty="0"/>
                        <a:t>48.15 ± 0.10</a:t>
                      </a:r>
                    </a:p>
                  </a:txBody>
                  <a:tcPr/>
                </a:tc>
                <a:tc>
                  <a:txBody>
                    <a:bodyPr/>
                    <a:lstStyle/>
                    <a:p>
                      <a:r>
                        <a:rPr lang="en-US" dirty="0"/>
                        <a:t>0.32 ± 0.15</a:t>
                      </a:r>
                    </a:p>
                  </a:txBody>
                  <a:tcPr/>
                </a:tc>
                <a:extLst>
                  <a:ext uri="{0D108BD9-81ED-4DB2-BD59-A6C34878D82A}">
                    <a16:rowId xmlns:a16="http://schemas.microsoft.com/office/drawing/2014/main" val="3538981096"/>
                  </a:ext>
                </a:extLst>
              </a:tr>
            </a:tbl>
          </a:graphicData>
        </a:graphic>
      </p:graphicFrame>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AE43FD41-8977-8143-94C8-E0624AC1C144}"/>
                  </a:ext>
                </a:extLst>
              </p14:cNvPr>
              <p14:cNvContentPartPr/>
              <p14:nvPr/>
            </p14:nvContentPartPr>
            <p14:xfrm>
              <a:off x="869711" y="2382095"/>
              <a:ext cx="4646520" cy="153720"/>
            </p14:xfrm>
          </p:contentPart>
        </mc:Choice>
        <mc:Fallback xmlns="">
          <p:pic>
            <p:nvPicPr>
              <p:cNvPr id="54" name="Ink 53">
                <a:extLst>
                  <a:ext uri="{FF2B5EF4-FFF2-40B4-BE49-F238E27FC236}">
                    <a16:creationId xmlns:a16="http://schemas.microsoft.com/office/drawing/2014/main" id="{AE43FD41-8977-8143-94C8-E0624AC1C144}"/>
                  </a:ext>
                </a:extLst>
              </p:cNvPr>
              <p:cNvPicPr/>
              <p:nvPr/>
            </p:nvPicPr>
            <p:blipFill>
              <a:blip r:embed="rId12"/>
              <a:stretch>
                <a:fillRect/>
              </a:stretch>
            </p:blipFill>
            <p:spPr>
              <a:xfrm>
                <a:off x="833711" y="2346095"/>
                <a:ext cx="47181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6" name="Ink 55">
                <a:extLst>
                  <a:ext uri="{FF2B5EF4-FFF2-40B4-BE49-F238E27FC236}">
                    <a16:creationId xmlns:a16="http://schemas.microsoft.com/office/drawing/2014/main" id="{BA13B55C-7804-074D-89B1-EEFDE9A63678}"/>
                  </a:ext>
                </a:extLst>
              </p14:cNvPr>
              <p14:cNvContentPartPr/>
              <p14:nvPr/>
            </p14:nvContentPartPr>
            <p14:xfrm>
              <a:off x="5560871" y="2370215"/>
              <a:ext cx="4642920" cy="144720"/>
            </p14:xfrm>
          </p:contentPart>
        </mc:Choice>
        <mc:Fallback xmlns="">
          <p:pic>
            <p:nvPicPr>
              <p:cNvPr id="56" name="Ink 55">
                <a:extLst>
                  <a:ext uri="{FF2B5EF4-FFF2-40B4-BE49-F238E27FC236}">
                    <a16:creationId xmlns:a16="http://schemas.microsoft.com/office/drawing/2014/main" id="{BA13B55C-7804-074D-89B1-EEFDE9A63678}"/>
                  </a:ext>
                </a:extLst>
              </p:cNvPr>
              <p:cNvPicPr/>
              <p:nvPr/>
            </p:nvPicPr>
            <p:blipFill>
              <a:blip r:embed="rId14"/>
              <a:stretch>
                <a:fillRect/>
              </a:stretch>
            </p:blipFill>
            <p:spPr>
              <a:xfrm>
                <a:off x="5524874" y="2334215"/>
                <a:ext cx="4714554"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 name="Ink 56">
                <a:extLst>
                  <a:ext uri="{FF2B5EF4-FFF2-40B4-BE49-F238E27FC236}">
                    <a16:creationId xmlns:a16="http://schemas.microsoft.com/office/drawing/2014/main" id="{3D04ECFC-8207-A847-B718-F0E6CE131885}"/>
                  </a:ext>
                </a:extLst>
              </p14:cNvPr>
              <p14:cNvContentPartPr/>
              <p14:nvPr/>
            </p14:nvContentPartPr>
            <p14:xfrm>
              <a:off x="10257431" y="2436455"/>
              <a:ext cx="1517040" cy="31320"/>
            </p14:xfrm>
          </p:contentPart>
        </mc:Choice>
        <mc:Fallback xmlns="">
          <p:pic>
            <p:nvPicPr>
              <p:cNvPr id="57" name="Ink 56">
                <a:extLst>
                  <a:ext uri="{FF2B5EF4-FFF2-40B4-BE49-F238E27FC236}">
                    <a16:creationId xmlns:a16="http://schemas.microsoft.com/office/drawing/2014/main" id="{3D04ECFC-8207-A847-B718-F0E6CE131885}"/>
                  </a:ext>
                </a:extLst>
              </p:cNvPr>
              <p:cNvPicPr/>
              <p:nvPr/>
            </p:nvPicPr>
            <p:blipFill>
              <a:blip r:embed="rId16"/>
              <a:stretch>
                <a:fillRect/>
              </a:stretch>
            </p:blipFill>
            <p:spPr>
              <a:xfrm>
                <a:off x="10221431" y="2400455"/>
                <a:ext cx="1588680" cy="102960"/>
              </a:xfrm>
              <a:prstGeom prst="rect">
                <a:avLst/>
              </a:prstGeom>
            </p:spPr>
          </p:pic>
        </mc:Fallback>
      </mc:AlternateContent>
      <p:cxnSp>
        <p:nvCxnSpPr>
          <p:cNvPr id="26" name="Straight Connector 25">
            <a:extLst>
              <a:ext uri="{FF2B5EF4-FFF2-40B4-BE49-F238E27FC236}">
                <a16:creationId xmlns:a16="http://schemas.microsoft.com/office/drawing/2014/main" id="{30434973-D90C-9D47-B2C6-367B254A7CD6}"/>
              </a:ext>
            </a:extLst>
          </p:cNvPr>
          <p:cNvCxnSpPr>
            <a:cxnSpLocks/>
          </p:cNvCxnSpPr>
          <p:nvPr/>
        </p:nvCxnSpPr>
        <p:spPr>
          <a:xfrm>
            <a:off x="10348143" y="2382091"/>
            <a:ext cx="0" cy="26568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17">
            <p14:nvContentPartPr>
              <p14:cNvPr id="58" name="Ink 57">
                <a:extLst>
                  <a:ext uri="{FF2B5EF4-FFF2-40B4-BE49-F238E27FC236}">
                    <a16:creationId xmlns:a16="http://schemas.microsoft.com/office/drawing/2014/main" id="{7F5CD13E-B2E5-E745-866D-589F12E9AF6D}"/>
                  </a:ext>
                </a:extLst>
              </p14:cNvPr>
              <p14:cNvContentPartPr/>
              <p14:nvPr/>
            </p14:nvContentPartPr>
            <p14:xfrm>
              <a:off x="11474591" y="2501615"/>
              <a:ext cx="154800" cy="2310840"/>
            </p14:xfrm>
          </p:contentPart>
        </mc:Choice>
        <mc:Fallback xmlns="">
          <p:pic>
            <p:nvPicPr>
              <p:cNvPr id="58" name="Ink 57">
                <a:extLst>
                  <a:ext uri="{FF2B5EF4-FFF2-40B4-BE49-F238E27FC236}">
                    <a16:creationId xmlns:a16="http://schemas.microsoft.com/office/drawing/2014/main" id="{7F5CD13E-B2E5-E745-866D-589F12E9AF6D}"/>
                  </a:ext>
                </a:extLst>
              </p:cNvPr>
              <p:cNvPicPr/>
              <p:nvPr/>
            </p:nvPicPr>
            <p:blipFill>
              <a:blip r:embed="rId18"/>
              <a:stretch>
                <a:fillRect/>
              </a:stretch>
            </p:blipFill>
            <p:spPr>
              <a:xfrm>
                <a:off x="11438591" y="2465615"/>
                <a:ext cx="226440" cy="2382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9" name="Ink 58">
                <a:extLst>
                  <a:ext uri="{FF2B5EF4-FFF2-40B4-BE49-F238E27FC236}">
                    <a16:creationId xmlns:a16="http://schemas.microsoft.com/office/drawing/2014/main" id="{8E9EA6E2-3A52-9B47-931A-6704BF3E3E0C}"/>
                  </a:ext>
                </a:extLst>
              </p14:cNvPr>
              <p14:cNvContentPartPr/>
              <p14:nvPr/>
            </p14:nvContentPartPr>
            <p14:xfrm>
              <a:off x="11518871" y="3861695"/>
              <a:ext cx="57240" cy="344520"/>
            </p14:xfrm>
          </p:contentPart>
        </mc:Choice>
        <mc:Fallback xmlns="">
          <p:pic>
            <p:nvPicPr>
              <p:cNvPr id="59" name="Ink 58">
                <a:extLst>
                  <a:ext uri="{FF2B5EF4-FFF2-40B4-BE49-F238E27FC236}">
                    <a16:creationId xmlns:a16="http://schemas.microsoft.com/office/drawing/2014/main" id="{8E9EA6E2-3A52-9B47-931A-6704BF3E3E0C}"/>
                  </a:ext>
                </a:extLst>
              </p:cNvPr>
              <p:cNvPicPr/>
              <p:nvPr/>
            </p:nvPicPr>
            <p:blipFill>
              <a:blip r:embed="rId20"/>
              <a:stretch>
                <a:fillRect/>
              </a:stretch>
            </p:blipFill>
            <p:spPr>
              <a:xfrm>
                <a:off x="11482871" y="3825695"/>
                <a:ext cx="1288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2" name="Ink 61">
                <a:extLst>
                  <a:ext uri="{FF2B5EF4-FFF2-40B4-BE49-F238E27FC236}">
                    <a16:creationId xmlns:a16="http://schemas.microsoft.com/office/drawing/2014/main" id="{1CF286F9-7E1D-0247-A75D-8C355537C329}"/>
                  </a:ext>
                </a:extLst>
              </p14:cNvPr>
              <p14:cNvContentPartPr/>
              <p14:nvPr/>
            </p14:nvContentPartPr>
            <p14:xfrm>
              <a:off x="11545151" y="4687175"/>
              <a:ext cx="37080" cy="137520"/>
            </p14:xfrm>
          </p:contentPart>
        </mc:Choice>
        <mc:Fallback xmlns="">
          <p:pic>
            <p:nvPicPr>
              <p:cNvPr id="62" name="Ink 61">
                <a:extLst>
                  <a:ext uri="{FF2B5EF4-FFF2-40B4-BE49-F238E27FC236}">
                    <a16:creationId xmlns:a16="http://schemas.microsoft.com/office/drawing/2014/main" id="{1CF286F9-7E1D-0247-A75D-8C355537C329}"/>
                  </a:ext>
                </a:extLst>
              </p:cNvPr>
              <p:cNvPicPr/>
              <p:nvPr/>
            </p:nvPicPr>
            <p:blipFill>
              <a:blip r:embed="rId22"/>
              <a:stretch>
                <a:fillRect/>
              </a:stretch>
            </p:blipFill>
            <p:spPr>
              <a:xfrm>
                <a:off x="11509151" y="4651175"/>
                <a:ext cx="1087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3" name="Ink 62">
                <a:extLst>
                  <a:ext uri="{FF2B5EF4-FFF2-40B4-BE49-F238E27FC236}">
                    <a16:creationId xmlns:a16="http://schemas.microsoft.com/office/drawing/2014/main" id="{BBC27783-EAF7-4B49-8038-CA521F257BF0}"/>
                  </a:ext>
                </a:extLst>
              </p14:cNvPr>
              <p14:cNvContentPartPr/>
              <p14:nvPr/>
            </p14:nvContentPartPr>
            <p14:xfrm>
              <a:off x="11491820" y="2498480"/>
              <a:ext cx="54720" cy="683280"/>
            </p14:xfrm>
          </p:contentPart>
        </mc:Choice>
        <mc:Fallback xmlns="">
          <p:pic>
            <p:nvPicPr>
              <p:cNvPr id="63" name="Ink 62">
                <a:extLst>
                  <a:ext uri="{FF2B5EF4-FFF2-40B4-BE49-F238E27FC236}">
                    <a16:creationId xmlns:a16="http://schemas.microsoft.com/office/drawing/2014/main" id="{BBC27783-EAF7-4B49-8038-CA521F257BF0}"/>
                  </a:ext>
                </a:extLst>
              </p:cNvPr>
              <p:cNvPicPr/>
              <p:nvPr/>
            </p:nvPicPr>
            <p:blipFill>
              <a:blip r:embed="rId24"/>
              <a:stretch>
                <a:fillRect/>
              </a:stretch>
            </p:blipFill>
            <p:spPr>
              <a:xfrm>
                <a:off x="11455820" y="2462480"/>
                <a:ext cx="126360" cy="754920"/>
              </a:xfrm>
              <a:prstGeom prst="rect">
                <a:avLst/>
              </a:prstGeom>
            </p:spPr>
          </p:pic>
        </mc:Fallback>
      </mc:AlternateContent>
    </p:spTree>
    <p:extLst>
      <p:ext uri="{BB962C8B-B14F-4D97-AF65-F5344CB8AC3E}">
        <p14:creationId xmlns:p14="http://schemas.microsoft.com/office/powerpoint/2010/main" val="1067400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6" name="Freeform: Shape 15">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5B538335-8BC9-D44E-AA1B-408B63AE4C5D}"/>
              </a:ext>
            </a:extLst>
          </p:cNvPr>
          <p:cNvSpPr>
            <a:spLocks noGrp="1"/>
          </p:cNvSpPr>
          <p:nvPr>
            <p:ph type="title"/>
          </p:nvPr>
        </p:nvSpPr>
        <p:spPr>
          <a:xfrm>
            <a:off x="639098" y="629265"/>
            <a:ext cx="5132438" cy="1622322"/>
          </a:xfrm>
        </p:spPr>
        <p:txBody>
          <a:bodyPr>
            <a:normAutofit/>
          </a:bodyPr>
          <a:lstStyle/>
          <a:p>
            <a:r>
              <a:rPr lang="en-US" dirty="0">
                <a:solidFill>
                  <a:srgbClr val="EBEBEB"/>
                </a:solidFill>
              </a:rPr>
              <a:t>Project Motivations</a:t>
            </a:r>
          </a:p>
        </p:txBody>
      </p:sp>
      <p:sp>
        <p:nvSpPr>
          <p:cNvPr id="20" name="Rectangle 19">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EE016C58-EF26-4AC3-908A-3B8684E5D7D1}"/>
              </a:ext>
            </a:extLst>
          </p:cNvPr>
          <p:cNvSpPr>
            <a:spLocks noGrp="1"/>
          </p:cNvSpPr>
          <p:nvPr>
            <p:ph idx="1"/>
          </p:nvPr>
        </p:nvSpPr>
        <p:spPr>
          <a:xfrm>
            <a:off x="639098" y="2456801"/>
            <a:ext cx="5132439" cy="3533805"/>
          </a:xfrm>
        </p:spPr>
        <p:txBody>
          <a:bodyPr anchor="ctr">
            <a:normAutofit/>
          </a:bodyPr>
          <a:lstStyle/>
          <a:p>
            <a:r>
              <a:rPr lang="en-US" dirty="0">
                <a:solidFill>
                  <a:srgbClr val="FFFFFF"/>
                </a:solidFill>
              </a:rPr>
              <a:t>Quasar winds/outflows influence the interstellar medium and star formation rates in host galaxies (Farrah et al. 2012).</a:t>
            </a:r>
          </a:p>
          <a:p>
            <a:r>
              <a:rPr lang="en-US" dirty="0">
                <a:solidFill>
                  <a:srgbClr val="FFFFFF"/>
                </a:solidFill>
              </a:rPr>
              <a:t>Structure and kinematics of central quasar regions remain poorly understood.</a:t>
            </a:r>
          </a:p>
          <a:p>
            <a:pPr marL="0" indent="0">
              <a:buNone/>
            </a:pPr>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p:txBody>
      </p:sp>
      <p:pic>
        <p:nvPicPr>
          <p:cNvPr id="5" name="Content Placeholder 4" descr="A picture containing blur&#10;&#10;Description automatically generated">
            <a:extLst>
              <a:ext uri="{FF2B5EF4-FFF2-40B4-BE49-F238E27FC236}">
                <a16:creationId xmlns:a16="http://schemas.microsoft.com/office/drawing/2014/main" id="{847707E9-3047-5A40-82E6-8EE8145E339C}"/>
              </a:ext>
            </a:extLst>
          </p:cNvPr>
          <p:cNvPicPr>
            <a:picLocks noChangeAspect="1"/>
          </p:cNvPicPr>
          <p:nvPr/>
        </p:nvPicPr>
        <p:blipFill>
          <a:blip r:embed="rId3"/>
          <a:stretch>
            <a:fillRect/>
          </a:stretch>
        </p:blipFill>
        <p:spPr>
          <a:xfrm>
            <a:off x="6700827" y="1269141"/>
            <a:ext cx="5178523" cy="3340147"/>
          </a:xfrm>
          <a:prstGeom prst="rect">
            <a:avLst/>
          </a:prstGeom>
        </p:spPr>
      </p:pic>
      <p:sp>
        <p:nvSpPr>
          <p:cNvPr id="6" name="TextBox 5">
            <a:extLst>
              <a:ext uri="{FF2B5EF4-FFF2-40B4-BE49-F238E27FC236}">
                <a16:creationId xmlns:a16="http://schemas.microsoft.com/office/drawing/2014/main" id="{D6BF4B64-1405-3D4A-9089-B470A749FE7C}"/>
              </a:ext>
            </a:extLst>
          </p:cNvPr>
          <p:cNvSpPr txBox="1"/>
          <p:nvPr/>
        </p:nvSpPr>
        <p:spPr>
          <a:xfrm>
            <a:off x="6700827" y="4757738"/>
            <a:ext cx="5178523" cy="1107996"/>
          </a:xfrm>
          <a:prstGeom prst="rect">
            <a:avLst/>
          </a:prstGeom>
          <a:noFill/>
        </p:spPr>
        <p:txBody>
          <a:bodyPr wrap="square" rtlCol="0">
            <a:spAutoFit/>
          </a:bodyPr>
          <a:lstStyle/>
          <a:p>
            <a:r>
              <a:rPr lang="en-CA" sz="1100" dirty="0">
                <a:solidFill>
                  <a:schemeClr val="bg1"/>
                </a:solidFill>
              </a:rPr>
              <a:t>NASA/CXC, &amp; </a:t>
            </a:r>
            <a:r>
              <a:rPr lang="en-CA" sz="1100" dirty="0" err="1">
                <a:solidFill>
                  <a:schemeClr val="bg1"/>
                </a:solidFill>
              </a:rPr>
              <a:t>Tr’ehnl</a:t>
            </a:r>
            <a:r>
              <a:rPr lang="en-CA" sz="1100" dirty="0">
                <a:solidFill>
                  <a:schemeClr val="bg1"/>
                </a:solidFill>
              </a:rPr>
              <a:t>, N. (2016, March 21). [Artist’s impression of winds from supermassive black hole.]. Record-Breaking Ultraviolet Winds Discovered near Black Hole. https://</a:t>
            </a:r>
            <a:r>
              <a:rPr lang="en-CA" sz="1100" dirty="0" err="1">
                <a:solidFill>
                  <a:schemeClr val="bg1"/>
                </a:solidFill>
              </a:rPr>
              <a:t>news.psu.edu</a:t>
            </a:r>
            <a:r>
              <a:rPr lang="en-CA" sz="1100" dirty="0">
                <a:solidFill>
                  <a:schemeClr val="bg1"/>
                </a:solidFill>
              </a:rPr>
              <a:t>/story/398531/2016/03/21/research/record-breaking-ultraviolet-winds-discovered-near-black-hole</a:t>
            </a:r>
          </a:p>
          <a:p>
            <a:endParaRPr lang="en-US" sz="1100" dirty="0">
              <a:solidFill>
                <a:schemeClr val="bg1"/>
              </a:solidFill>
            </a:endParaRPr>
          </a:p>
        </p:txBody>
      </p:sp>
      <p:sp>
        <p:nvSpPr>
          <p:cNvPr id="11" name="Rounded Rectangle 10">
            <a:extLst>
              <a:ext uri="{FF2B5EF4-FFF2-40B4-BE49-F238E27FC236}">
                <a16:creationId xmlns:a16="http://schemas.microsoft.com/office/drawing/2014/main" id="{66F978EB-AE9B-FC43-9D85-B8DE0BB625FB}"/>
              </a:ext>
            </a:extLst>
          </p:cNvPr>
          <p:cNvSpPr/>
          <p:nvPr/>
        </p:nvSpPr>
        <p:spPr>
          <a:xfrm>
            <a:off x="522707" y="4839623"/>
            <a:ext cx="1358060" cy="132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D579BF9-30F9-BB40-86B7-9EF944503076}"/>
              </a:ext>
            </a:extLst>
          </p:cNvPr>
          <p:cNvSpPr/>
          <p:nvPr/>
        </p:nvSpPr>
        <p:spPr>
          <a:xfrm>
            <a:off x="2675724" y="4839623"/>
            <a:ext cx="1358060" cy="132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38BDEA1-EF2A-8B41-9798-95DD8DBBDB66}"/>
              </a:ext>
            </a:extLst>
          </p:cNvPr>
          <p:cNvSpPr/>
          <p:nvPr/>
        </p:nvSpPr>
        <p:spPr>
          <a:xfrm>
            <a:off x="4802884" y="4852342"/>
            <a:ext cx="1358060" cy="132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triped Right Arrow 16">
            <a:extLst>
              <a:ext uri="{FF2B5EF4-FFF2-40B4-BE49-F238E27FC236}">
                <a16:creationId xmlns:a16="http://schemas.microsoft.com/office/drawing/2014/main" id="{BB8B0DDE-4B08-FD4F-AC64-5D2791E9FA29}"/>
              </a:ext>
            </a:extLst>
          </p:cNvPr>
          <p:cNvSpPr/>
          <p:nvPr/>
        </p:nvSpPr>
        <p:spPr>
          <a:xfrm>
            <a:off x="1984496" y="5166984"/>
            <a:ext cx="613356" cy="70501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riped Right Arrow 18">
            <a:extLst>
              <a:ext uri="{FF2B5EF4-FFF2-40B4-BE49-F238E27FC236}">
                <a16:creationId xmlns:a16="http://schemas.microsoft.com/office/drawing/2014/main" id="{5C5DB0A3-29F6-A845-AC48-E8D012870A66}"/>
              </a:ext>
            </a:extLst>
          </p:cNvPr>
          <p:cNvSpPr/>
          <p:nvPr/>
        </p:nvSpPr>
        <p:spPr>
          <a:xfrm>
            <a:off x="4142104" y="5160722"/>
            <a:ext cx="613356" cy="70501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7E9BFA89-2844-9A43-A727-7449057D5C1D}"/>
              </a:ext>
            </a:extLst>
          </p:cNvPr>
          <p:cNvSpPr txBox="1"/>
          <p:nvPr/>
        </p:nvSpPr>
        <p:spPr>
          <a:xfrm>
            <a:off x="531219" y="5043866"/>
            <a:ext cx="1427421" cy="938719"/>
          </a:xfrm>
          <a:prstGeom prst="rect">
            <a:avLst/>
          </a:prstGeom>
          <a:noFill/>
        </p:spPr>
        <p:txBody>
          <a:bodyPr wrap="square" rtlCol="0">
            <a:spAutoFit/>
          </a:bodyPr>
          <a:lstStyle/>
          <a:p>
            <a:pPr algn="ctr"/>
            <a:r>
              <a:rPr lang="en-US" sz="1100" dirty="0"/>
              <a:t>Fitting 3 epochs of spectroscopic data from a confirmed variable quasar.</a:t>
            </a:r>
          </a:p>
        </p:txBody>
      </p:sp>
      <p:sp>
        <p:nvSpPr>
          <p:cNvPr id="22" name="TextBox 21">
            <a:extLst>
              <a:ext uri="{FF2B5EF4-FFF2-40B4-BE49-F238E27FC236}">
                <a16:creationId xmlns:a16="http://schemas.microsoft.com/office/drawing/2014/main" id="{0F905776-5CD5-6746-BA26-A989575A6E1E}"/>
              </a:ext>
            </a:extLst>
          </p:cNvPr>
          <p:cNvSpPr txBox="1"/>
          <p:nvPr/>
        </p:nvSpPr>
        <p:spPr>
          <a:xfrm>
            <a:off x="2774566" y="4946509"/>
            <a:ext cx="1171678" cy="1107996"/>
          </a:xfrm>
          <a:prstGeom prst="rect">
            <a:avLst/>
          </a:prstGeom>
          <a:noFill/>
        </p:spPr>
        <p:txBody>
          <a:bodyPr wrap="square" rtlCol="0">
            <a:spAutoFit/>
          </a:bodyPr>
          <a:lstStyle/>
          <a:p>
            <a:pPr algn="ctr"/>
            <a:r>
              <a:rPr lang="en-US" sz="1100" dirty="0"/>
              <a:t>Constrain physical parameters of the gaseous region close to black hole.</a:t>
            </a:r>
          </a:p>
        </p:txBody>
      </p:sp>
      <p:sp>
        <p:nvSpPr>
          <p:cNvPr id="23" name="TextBox 22">
            <a:extLst>
              <a:ext uri="{FF2B5EF4-FFF2-40B4-BE49-F238E27FC236}">
                <a16:creationId xmlns:a16="http://schemas.microsoft.com/office/drawing/2014/main" id="{F6F0E2AA-7463-7447-A52D-0753F87CD8FC}"/>
              </a:ext>
            </a:extLst>
          </p:cNvPr>
          <p:cNvSpPr txBox="1"/>
          <p:nvPr/>
        </p:nvSpPr>
        <p:spPr>
          <a:xfrm>
            <a:off x="4805183" y="5051887"/>
            <a:ext cx="1404678" cy="938719"/>
          </a:xfrm>
          <a:prstGeom prst="rect">
            <a:avLst/>
          </a:prstGeom>
          <a:noFill/>
        </p:spPr>
        <p:txBody>
          <a:bodyPr wrap="square" rtlCol="0">
            <a:spAutoFit/>
          </a:bodyPr>
          <a:lstStyle/>
          <a:p>
            <a:pPr algn="ctr"/>
            <a:r>
              <a:rPr lang="en-US" sz="1100" dirty="0"/>
              <a:t>Relationship between black hole and evolution of host galaxy.</a:t>
            </a:r>
          </a:p>
        </p:txBody>
      </p:sp>
      <p:sp>
        <p:nvSpPr>
          <p:cNvPr id="3" name="Slide Number Placeholder 2">
            <a:extLst>
              <a:ext uri="{FF2B5EF4-FFF2-40B4-BE49-F238E27FC236}">
                <a16:creationId xmlns:a16="http://schemas.microsoft.com/office/drawing/2014/main" id="{0B9ED157-4763-3E45-9C1C-ED321C2C0DEB}"/>
              </a:ext>
            </a:extLst>
          </p:cNvPr>
          <p:cNvSpPr>
            <a:spLocks noGrp="1"/>
          </p:cNvSpPr>
          <p:nvPr>
            <p:ph type="sldNum" sz="quarter" idx="12"/>
          </p:nvPr>
        </p:nvSpPr>
        <p:spPr/>
        <p:txBody>
          <a:bodyPr/>
          <a:lstStyle/>
          <a:p>
            <a:fld id="{4B17FD0C-33DE-C646-99A0-4F010CDB8AC3}" type="slidenum">
              <a:rPr lang="en-US" smtClean="0">
                <a:solidFill>
                  <a:schemeClr val="tx1"/>
                </a:solidFill>
              </a:rPr>
              <a:t>2</a:t>
            </a:fld>
            <a:endParaRPr lang="en-US" dirty="0">
              <a:solidFill>
                <a:schemeClr val="tx1"/>
              </a:solidFill>
            </a:endParaRPr>
          </a:p>
        </p:txBody>
      </p:sp>
    </p:spTree>
    <p:extLst>
      <p:ext uri="{BB962C8B-B14F-4D97-AF65-F5344CB8AC3E}">
        <p14:creationId xmlns:p14="http://schemas.microsoft.com/office/powerpoint/2010/main" val="337896642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1"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3" name="Freeform: Shape 22">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5"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7" name="Rectangle 26">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A83BB1F7-5209-434B-A1E8-0D78B54C1834}"/>
              </a:ext>
            </a:extLst>
          </p:cNvPr>
          <p:cNvSpPr/>
          <p:nvPr/>
        </p:nvSpPr>
        <p:spPr>
          <a:xfrm>
            <a:off x="7168064" y="5089062"/>
            <a:ext cx="323804" cy="2818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lide Number Placeholder 40">
            <a:extLst>
              <a:ext uri="{FF2B5EF4-FFF2-40B4-BE49-F238E27FC236}">
                <a16:creationId xmlns:a16="http://schemas.microsoft.com/office/drawing/2014/main" id="{D1817132-A5B0-CB47-A2CD-832CD5677F2B}"/>
              </a:ext>
            </a:extLst>
          </p:cNvPr>
          <p:cNvSpPr>
            <a:spLocks noGrp="1"/>
          </p:cNvSpPr>
          <p:nvPr>
            <p:ph type="sldNum" sz="quarter" idx="12"/>
          </p:nvPr>
        </p:nvSpPr>
        <p:spPr/>
        <p:txBody>
          <a:bodyPr/>
          <a:lstStyle/>
          <a:p>
            <a:fld id="{4B17FD0C-33DE-C646-99A0-4F010CDB8AC3}" type="slidenum">
              <a:rPr lang="en-US" smtClean="0">
                <a:solidFill>
                  <a:schemeClr val="tx1"/>
                </a:solidFill>
              </a:rPr>
              <a:t>3</a:t>
            </a:fld>
            <a:endParaRPr lang="en-US" dirty="0">
              <a:solidFill>
                <a:schemeClr val="tx1"/>
              </a:solidFill>
            </a:endParaRPr>
          </a:p>
        </p:txBody>
      </p:sp>
      <p:sp>
        <p:nvSpPr>
          <p:cNvPr id="3" name="Rounded Rectangle 2">
            <a:extLst>
              <a:ext uri="{FF2B5EF4-FFF2-40B4-BE49-F238E27FC236}">
                <a16:creationId xmlns:a16="http://schemas.microsoft.com/office/drawing/2014/main" id="{875CE2D2-03B0-924D-A827-06F5157831DE}"/>
              </a:ext>
            </a:extLst>
          </p:cNvPr>
          <p:cNvSpPr/>
          <p:nvPr/>
        </p:nvSpPr>
        <p:spPr>
          <a:xfrm>
            <a:off x="835089" y="1161965"/>
            <a:ext cx="5132438" cy="1682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55673-0BF4-7646-BDA6-651C64FC1091}"/>
              </a:ext>
            </a:extLst>
          </p:cNvPr>
          <p:cNvSpPr>
            <a:spLocks noGrp="1"/>
          </p:cNvSpPr>
          <p:nvPr>
            <p:ph type="title"/>
          </p:nvPr>
        </p:nvSpPr>
        <p:spPr>
          <a:xfrm>
            <a:off x="852916" y="1048683"/>
            <a:ext cx="5132438" cy="2021338"/>
          </a:xfrm>
        </p:spPr>
        <p:txBody>
          <a:bodyPr>
            <a:normAutofit/>
          </a:bodyPr>
          <a:lstStyle/>
          <a:p>
            <a:pPr algn="ctr">
              <a:lnSpc>
                <a:spcPct val="90000"/>
              </a:lnSpc>
            </a:pPr>
            <a:r>
              <a:rPr lang="en-US" sz="2000" b="1" dirty="0">
                <a:solidFill>
                  <a:srgbClr val="EBEBEB"/>
                </a:solidFill>
              </a:rPr>
              <a:t>BAL Quasar:</a:t>
            </a:r>
            <a:r>
              <a:rPr lang="en-US" sz="2000" dirty="0">
                <a:solidFill>
                  <a:srgbClr val="EBEBEB"/>
                </a:solidFill>
              </a:rPr>
              <a:t> sub-class of AGN; broad and significantly blue-shifted absorption features; 10-40% of the quasar population (Weymann et al. 1991, </a:t>
            </a:r>
            <a:r>
              <a:rPr lang="en-US" sz="2000" dirty="0" err="1">
                <a:solidFill>
                  <a:srgbClr val="EBEBEB"/>
                </a:solidFill>
              </a:rPr>
              <a:t>Knigge</a:t>
            </a:r>
            <a:r>
              <a:rPr lang="en-US" sz="2000" dirty="0">
                <a:solidFill>
                  <a:srgbClr val="EBEBEB"/>
                </a:solidFill>
              </a:rPr>
              <a:t> et al. 2008).</a:t>
            </a:r>
            <a:endParaRPr lang="en-US" sz="2000" b="1" dirty="0">
              <a:solidFill>
                <a:srgbClr val="EBEBEB"/>
              </a:solidFill>
            </a:endParaRPr>
          </a:p>
        </p:txBody>
      </p:sp>
      <p:sp>
        <p:nvSpPr>
          <p:cNvPr id="13" name="Down Arrow 12">
            <a:extLst>
              <a:ext uri="{FF2B5EF4-FFF2-40B4-BE49-F238E27FC236}">
                <a16:creationId xmlns:a16="http://schemas.microsoft.com/office/drawing/2014/main" id="{64C056E4-D7FF-0F4E-9974-8CD0BFDF137D}"/>
              </a:ext>
            </a:extLst>
          </p:cNvPr>
          <p:cNvSpPr/>
          <p:nvPr/>
        </p:nvSpPr>
        <p:spPr>
          <a:xfrm>
            <a:off x="3073974" y="3183303"/>
            <a:ext cx="705543" cy="1061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6230918D-0BD4-F44C-8252-D78747AC0006}"/>
              </a:ext>
            </a:extLst>
          </p:cNvPr>
          <p:cNvSpPr/>
          <p:nvPr/>
        </p:nvSpPr>
        <p:spPr>
          <a:xfrm>
            <a:off x="805316" y="4636328"/>
            <a:ext cx="5234822" cy="1132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8897EFC-E99A-BD4E-9FA5-AA551787C0C5}"/>
              </a:ext>
            </a:extLst>
          </p:cNvPr>
          <p:cNvSpPr txBox="1"/>
          <p:nvPr/>
        </p:nvSpPr>
        <p:spPr>
          <a:xfrm>
            <a:off x="908921" y="4577769"/>
            <a:ext cx="5027612" cy="1200329"/>
          </a:xfrm>
          <a:prstGeom prst="rect">
            <a:avLst/>
          </a:prstGeom>
          <a:noFill/>
        </p:spPr>
        <p:txBody>
          <a:bodyPr wrap="square" rtlCol="0">
            <a:spAutoFit/>
          </a:bodyPr>
          <a:lstStyle/>
          <a:p>
            <a:pPr algn="ctr"/>
            <a:r>
              <a:rPr lang="en-US" b="1" dirty="0" err="1"/>
              <a:t>FeLoBAL</a:t>
            </a:r>
            <a:r>
              <a:rPr lang="en-US" b="1" dirty="0"/>
              <a:t> Quasar: </a:t>
            </a:r>
            <a:r>
              <a:rPr lang="en-US" dirty="0"/>
              <a:t>BALQ with both high- and low-ionization energy species + excited state Fe II or Fe III; 0.3% of quasar population (Trump et al. 2006)</a:t>
            </a:r>
            <a:endParaRPr lang="en-US" b="1" dirty="0"/>
          </a:p>
        </p:txBody>
      </p:sp>
      <p:pic>
        <p:nvPicPr>
          <p:cNvPr id="20" name="Content Placeholder 4" descr="A picture containing blur&#10;&#10;Description automatically generated">
            <a:extLst>
              <a:ext uri="{FF2B5EF4-FFF2-40B4-BE49-F238E27FC236}">
                <a16:creationId xmlns:a16="http://schemas.microsoft.com/office/drawing/2014/main" id="{B7816E2C-5149-B944-A6F0-075C8B53E7F0}"/>
              </a:ext>
            </a:extLst>
          </p:cNvPr>
          <p:cNvPicPr>
            <a:picLocks noChangeAspect="1"/>
          </p:cNvPicPr>
          <p:nvPr/>
        </p:nvPicPr>
        <p:blipFill>
          <a:blip r:embed="rId3"/>
          <a:stretch>
            <a:fillRect/>
          </a:stretch>
        </p:blipFill>
        <p:spPr>
          <a:xfrm>
            <a:off x="6700827" y="1269141"/>
            <a:ext cx="5178523" cy="3340147"/>
          </a:xfrm>
          <a:prstGeom prst="rect">
            <a:avLst/>
          </a:prstGeom>
        </p:spPr>
      </p:pic>
      <p:sp>
        <p:nvSpPr>
          <p:cNvPr id="22" name="TextBox 21">
            <a:extLst>
              <a:ext uri="{FF2B5EF4-FFF2-40B4-BE49-F238E27FC236}">
                <a16:creationId xmlns:a16="http://schemas.microsoft.com/office/drawing/2014/main" id="{82B1A601-F5E8-1345-B122-3E6FE6101A6B}"/>
              </a:ext>
            </a:extLst>
          </p:cNvPr>
          <p:cNvSpPr txBox="1"/>
          <p:nvPr/>
        </p:nvSpPr>
        <p:spPr>
          <a:xfrm>
            <a:off x="6700827" y="4757738"/>
            <a:ext cx="5178523" cy="1107996"/>
          </a:xfrm>
          <a:prstGeom prst="rect">
            <a:avLst/>
          </a:prstGeom>
          <a:noFill/>
        </p:spPr>
        <p:txBody>
          <a:bodyPr wrap="square" rtlCol="0">
            <a:spAutoFit/>
          </a:bodyPr>
          <a:lstStyle/>
          <a:p>
            <a:r>
              <a:rPr lang="en-CA" sz="1100" dirty="0">
                <a:solidFill>
                  <a:schemeClr val="bg1"/>
                </a:solidFill>
              </a:rPr>
              <a:t>NASA/CXC, &amp; </a:t>
            </a:r>
            <a:r>
              <a:rPr lang="en-CA" sz="1100" dirty="0" err="1">
                <a:solidFill>
                  <a:schemeClr val="bg1"/>
                </a:solidFill>
              </a:rPr>
              <a:t>Tr’ehnl</a:t>
            </a:r>
            <a:r>
              <a:rPr lang="en-CA" sz="1100" dirty="0">
                <a:solidFill>
                  <a:schemeClr val="bg1"/>
                </a:solidFill>
              </a:rPr>
              <a:t>, N. (2016, March 21). [Artist’s impression of winds from supermassive black hole.]. Record-Breaking Ultraviolet Winds Discovered near Black Hole. https://</a:t>
            </a:r>
            <a:r>
              <a:rPr lang="en-CA" sz="1100" dirty="0" err="1">
                <a:solidFill>
                  <a:schemeClr val="bg1"/>
                </a:solidFill>
              </a:rPr>
              <a:t>news.psu.edu</a:t>
            </a:r>
            <a:r>
              <a:rPr lang="en-CA" sz="1100" dirty="0">
                <a:solidFill>
                  <a:schemeClr val="bg1"/>
                </a:solidFill>
              </a:rPr>
              <a:t>/story/398531/2016/03/21/research/record-breaking-ultraviolet-winds-discovered-near-black-hole</a:t>
            </a:r>
          </a:p>
          <a:p>
            <a:endParaRPr lang="en-US" sz="1100" dirty="0">
              <a:solidFill>
                <a:schemeClr val="bg1"/>
              </a:solidFill>
            </a:endParaRPr>
          </a:p>
        </p:txBody>
      </p:sp>
    </p:spTree>
    <p:extLst>
      <p:ext uri="{BB962C8B-B14F-4D97-AF65-F5344CB8AC3E}">
        <p14:creationId xmlns:p14="http://schemas.microsoft.com/office/powerpoint/2010/main" val="353504714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5" name="Group 14">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6" name="Rectangle 15">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cxnSp>
        <p:nvCxnSpPr>
          <p:cNvPr id="19" name="Straight Connector 18">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6F8EAF0-848A-FB47-ADE7-29FB13D463A8}"/>
              </a:ext>
            </a:extLst>
          </p:cNvPr>
          <p:cNvSpPr>
            <a:spLocks noGrp="1"/>
          </p:cNvSpPr>
          <p:nvPr>
            <p:ph type="sldNum" sz="quarter" idx="12"/>
          </p:nvPr>
        </p:nvSpPr>
        <p:spPr>
          <a:xfrm>
            <a:off x="10792691" y="6391838"/>
            <a:ext cx="838199" cy="304799"/>
          </a:xfrm>
        </p:spPr>
        <p:txBody>
          <a:bodyPr vert="horz" lIns="91440" tIns="45720" rIns="91440" bIns="45720" rtlCol="0" anchor="t">
            <a:normAutofit/>
          </a:bodyPr>
          <a:lstStyle/>
          <a:p>
            <a:pPr algn="r">
              <a:spcAft>
                <a:spcPts val="600"/>
              </a:spcAft>
            </a:pPr>
            <a:fld id="{4B17FD0C-33DE-C646-99A0-4F010CDB8AC3}" type="slidenum">
              <a:rPr lang="en-US" sz="1000">
                <a:solidFill>
                  <a:schemeClr val="accent1"/>
                </a:solidFill>
              </a:rPr>
              <a:pPr algn="r">
                <a:spcAft>
                  <a:spcPts val="600"/>
                </a:spcAft>
              </a:pPr>
              <a:t>4</a:t>
            </a:fld>
            <a:endParaRPr lang="en-US" sz="1000">
              <a:solidFill>
                <a:schemeClr val="accent1"/>
              </a:solidFill>
            </a:endParaRPr>
          </a:p>
        </p:txBody>
      </p:sp>
      <p:sp>
        <p:nvSpPr>
          <p:cNvPr id="7" name="Rounded Rectangle 6">
            <a:extLst>
              <a:ext uri="{FF2B5EF4-FFF2-40B4-BE49-F238E27FC236}">
                <a16:creationId xmlns:a16="http://schemas.microsoft.com/office/drawing/2014/main" id="{FBC84E9D-A892-EB43-90BD-D3BF5CB82194}"/>
              </a:ext>
            </a:extLst>
          </p:cNvPr>
          <p:cNvSpPr/>
          <p:nvPr/>
        </p:nvSpPr>
        <p:spPr>
          <a:xfrm>
            <a:off x="522166" y="1329953"/>
            <a:ext cx="11108724" cy="501166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04668C-E508-334A-9670-4F8B93F54D09}"/>
              </a:ext>
            </a:extLst>
          </p:cNvPr>
          <p:cNvSpPr txBox="1"/>
          <p:nvPr/>
        </p:nvSpPr>
        <p:spPr>
          <a:xfrm>
            <a:off x="1679489" y="571500"/>
            <a:ext cx="9101223" cy="769441"/>
          </a:xfrm>
          <a:prstGeom prst="rect">
            <a:avLst/>
          </a:prstGeom>
          <a:noFill/>
        </p:spPr>
        <p:txBody>
          <a:bodyPr wrap="square" rtlCol="0">
            <a:spAutoFit/>
          </a:bodyPr>
          <a:lstStyle/>
          <a:p>
            <a:pPr algn="ctr"/>
            <a:r>
              <a:rPr lang="en-US" sz="4400" dirty="0"/>
              <a:t>Variability in SDSS J1229+2621</a:t>
            </a:r>
          </a:p>
        </p:txBody>
      </p:sp>
      <p:pic>
        <p:nvPicPr>
          <p:cNvPr id="6" name="Picture 5" descr="Chart, line chart, histogram&#10;&#10;Description automatically generated">
            <a:extLst>
              <a:ext uri="{FF2B5EF4-FFF2-40B4-BE49-F238E27FC236}">
                <a16:creationId xmlns:a16="http://schemas.microsoft.com/office/drawing/2014/main" id="{3EE4ABCB-72AE-1C45-B05E-597D3911696D}"/>
              </a:ext>
            </a:extLst>
          </p:cNvPr>
          <p:cNvPicPr>
            <a:picLocks noChangeAspect="1"/>
          </p:cNvPicPr>
          <p:nvPr/>
        </p:nvPicPr>
        <p:blipFill>
          <a:blip r:embed="rId4"/>
          <a:stretch>
            <a:fillRect/>
          </a:stretch>
        </p:blipFill>
        <p:spPr>
          <a:xfrm>
            <a:off x="1631494" y="1423423"/>
            <a:ext cx="9197212" cy="4918194"/>
          </a:xfrm>
          <a:prstGeom prst="rect">
            <a:avLst/>
          </a:prstGeom>
        </p:spPr>
      </p:pic>
      <p:sp>
        <p:nvSpPr>
          <p:cNvPr id="24" name="TextBox 23">
            <a:extLst>
              <a:ext uri="{FF2B5EF4-FFF2-40B4-BE49-F238E27FC236}">
                <a16:creationId xmlns:a16="http://schemas.microsoft.com/office/drawing/2014/main" id="{502AD46B-25BE-6543-BBE2-917F9D890D96}"/>
              </a:ext>
            </a:extLst>
          </p:cNvPr>
          <p:cNvSpPr txBox="1"/>
          <p:nvPr/>
        </p:nvSpPr>
        <p:spPr>
          <a:xfrm>
            <a:off x="8010875" y="2570467"/>
            <a:ext cx="1661255" cy="646331"/>
          </a:xfrm>
          <a:prstGeom prst="rect">
            <a:avLst/>
          </a:prstGeom>
          <a:noFill/>
        </p:spPr>
        <p:txBody>
          <a:bodyPr wrap="square" rtlCol="0">
            <a:spAutoFit/>
          </a:bodyPr>
          <a:lstStyle/>
          <a:p>
            <a:r>
              <a:rPr lang="en-US" dirty="0">
                <a:solidFill>
                  <a:schemeClr val="accent4"/>
                </a:solidFill>
              </a:rPr>
              <a:t>February 2013</a:t>
            </a:r>
          </a:p>
        </p:txBody>
      </p:sp>
      <p:sp>
        <p:nvSpPr>
          <p:cNvPr id="23" name="Bent Arrow 22">
            <a:extLst>
              <a:ext uri="{FF2B5EF4-FFF2-40B4-BE49-F238E27FC236}">
                <a16:creationId xmlns:a16="http://schemas.microsoft.com/office/drawing/2014/main" id="{EE713DF4-0138-1544-84E4-C2B4D4A0CD1E}"/>
              </a:ext>
            </a:extLst>
          </p:cNvPr>
          <p:cNvSpPr/>
          <p:nvPr/>
        </p:nvSpPr>
        <p:spPr>
          <a:xfrm rot="16200000" flipH="1">
            <a:off x="7640918" y="3040092"/>
            <a:ext cx="586944" cy="245920"/>
          </a:xfrm>
          <a:prstGeom prst="ben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B67191BA-3511-E64A-BA0A-863DA1593A47}"/>
              </a:ext>
            </a:extLst>
          </p:cNvPr>
          <p:cNvSpPr txBox="1"/>
          <p:nvPr/>
        </p:nvSpPr>
        <p:spPr>
          <a:xfrm>
            <a:off x="8627777" y="5564024"/>
            <a:ext cx="1563751" cy="369332"/>
          </a:xfrm>
          <a:prstGeom prst="rect">
            <a:avLst/>
          </a:prstGeom>
          <a:noFill/>
        </p:spPr>
        <p:txBody>
          <a:bodyPr wrap="square" rtlCol="0">
            <a:spAutoFit/>
          </a:bodyPr>
          <a:lstStyle/>
          <a:p>
            <a:r>
              <a:rPr lang="en-US" dirty="0">
                <a:solidFill>
                  <a:srgbClr val="C00000"/>
                </a:solidFill>
              </a:rPr>
              <a:t> April 2006</a:t>
            </a:r>
          </a:p>
        </p:txBody>
      </p:sp>
      <p:sp>
        <p:nvSpPr>
          <p:cNvPr id="25" name="Bent Arrow 24">
            <a:extLst>
              <a:ext uri="{FF2B5EF4-FFF2-40B4-BE49-F238E27FC236}">
                <a16:creationId xmlns:a16="http://schemas.microsoft.com/office/drawing/2014/main" id="{ABCA72C2-F7DE-064A-AB21-F48D95E8DE30}"/>
              </a:ext>
            </a:extLst>
          </p:cNvPr>
          <p:cNvSpPr/>
          <p:nvPr/>
        </p:nvSpPr>
        <p:spPr>
          <a:xfrm rot="16200000">
            <a:off x="7926132" y="5125765"/>
            <a:ext cx="586943" cy="816347"/>
          </a:xfrm>
          <a:prstGeom prst="bentArrow">
            <a:avLst>
              <a:gd name="adj1" fmla="val 14902"/>
              <a:gd name="adj2" fmla="val 17067"/>
              <a:gd name="adj3" fmla="val 27885"/>
              <a:gd name="adj4" fmla="val 4375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3050625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Title 14">
            <a:extLst>
              <a:ext uri="{FF2B5EF4-FFF2-40B4-BE49-F238E27FC236}">
                <a16:creationId xmlns:a16="http://schemas.microsoft.com/office/drawing/2014/main" id="{546D1C5B-4954-A141-9016-4A59348C1FBC}"/>
              </a:ext>
            </a:extLst>
          </p:cNvPr>
          <p:cNvSpPr>
            <a:spLocks noGrp="1"/>
          </p:cNvSpPr>
          <p:nvPr>
            <p:ph type="title"/>
          </p:nvPr>
        </p:nvSpPr>
        <p:spPr>
          <a:xfrm>
            <a:off x="1715294" y="366994"/>
            <a:ext cx="8761413" cy="706964"/>
          </a:xfrm>
        </p:spPr>
        <p:txBody>
          <a:bodyPr/>
          <a:lstStyle/>
          <a:p>
            <a:pPr algn="ctr"/>
            <a:r>
              <a:rPr lang="en-US" dirty="0">
                <a:solidFill>
                  <a:schemeClr val="tx1"/>
                </a:solidFill>
              </a:rPr>
              <a:t>Broad Absorption Lines…Winds! </a:t>
            </a:r>
          </a:p>
        </p:txBody>
      </p:sp>
      <p:sp>
        <p:nvSpPr>
          <p:cNvPr id="2" name="Slide Number Placeholder 1">
            <a:extLst>
              <a:ext uri="{FF2B5EF4-FFF2-40B4-BE49-F238E27FC236}">
                <a16:creationId xmlns:a16="http://schemas.microsoft.com/office/drawing/2014/main" id="{A730B3EC-F8AE-344A-9B4D-046B8A530BD3}"/>
              </a:ext>
            </a:extLst>
          </p:cNvPr>
          <p:cNvSpPr>
            <a:spLocks noGrp="1"/>
          </p:cNvSpPr>
          <p:nvPr>
            <p:ph type="sldNum" sz="quarter" idx="12"/>
          </p:nvPr>
        </p:nvSpPr>
        <p:spPr/>
        <p:txBody>
          <a:bodyPr/>
          <a:lstStyle/>
          <a:p>
            <a:fld id="{4B17FD0C-33DE-C646-99A0-4F010CDB8AC3}" type="slidenum">
              <a:rPr lang="en-US" smtClean="0">
                <a:solidFill>
                  <a:schemeClr val="tx1"/>
                </a:solidFill>
              </a:rPr>
              <a:t>5</a:t>
            </a:fld>
            <a:endParaRPr lang="en-US" dirty="0">
              <a:solidFill>
                <a:schemeClr val="tx1"/>
              </a:solidFill>
            </a:endParaRPr>
          </a:p>
        </p:txBody>
      </p:sp>
      <p:sp>
        <p:nvSpPr>
          <p:cNvPr id="27" name="Rectangle 26">
            <a:extLst>
              <a:ext uri="{FF2B5EF4-FFF2-40B4-BE49-F238E27FC236}">
                <a16:creationId xmlns:a16="http://schemas.microsoft.com/office/drawing/2014/main" id="{16E79BC1-122A-0C42-BEC7-A93E0AD1286A}"/>
              </a:ext>
            </a:extLst>
          </p:cNvPr>
          <p:cNvSpPr/>
          <p:nvPr/>
        </p:nvSpPr>
        <p:spPr>
          <a:xfrm>
            <a:off x="1068388" y="1063416"/>
            <a:ext cx="9302297" cy="54275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9652A60-F9AD-9E41-992B-4A966407ABAB}"/>
              </a:ext>
            </a:extLst>
          </p:cNvPr>
          <p:cNvPicPr>
            <a:picLocks noChangeAspect="1"/>
          </p:cNvPicPr>
          <p:nvPr/>
        </p:nvPicPr>
        <p:blipFill>
          <a:blip r:embed="rId4"/>
          <a:srcRect/>
          <a:stretch/>
        </p:blipFill>
        <p:spPr>
          <a:xfrm>
            <a:off x="1124315" y="1102411"/>
            <a:ext cx="9196006" cy="5349600"/>
          </a:xfrm>
          <a:prstGeom prst="rect">
            <a:avLst/>
          </a:prstGeom>
        </p:spPr>
      </p:pic>
      <p:pic>
        <p:nvPicPr>
          <p:cNvPr id="24" name="Picture 23">
            <a:extLst>
              <a:ext uri="{FF2B5EF4-FFF2-40B4-BE49-F238E27FC236}">
                <a16:creationId xmlns:a16="http://schemas.microsoft.com/office/drawing/2014/main" id="{FED83B1D-23EE-F644-8DB1-97C747F0E5AD}"/>
              </a:ext>
            </a:extLst>
          </p:cNvPr>
          <p:cNvPicPr>
            <a:picLocks noChangeAspect="1"/>
          </p:cNvPicPr>
          <p:nvPr/>
        </p:nvPicPr>
        <p:blipFill>
          <a:blip r:embed="rId5"/>
          <a:srcRect/>
          <a:stretch/>
        </p:blipFill>
        <p:spPr>
          <a:xfrm>
            <a:off x="8643060" y="1875704"/>
            <a:ext cx="1585245" cy="1017506"/>
          </a:xfrm>
          <a:prstGeom prst="rect">
            <a:avLst/>
          </a:prstGeom>
        </p:spPr>
      </p:pic>
      <p:sp>
        <p:nvSpPr>
          <p:cNvPr id="7" name="TextBox 6">
            <a:extLst>
              <a:ext uri="{FF2B5EF4-FFF2-40B4-BE49-F238E27FC236}">
                <a16:creationId xmlns:a16="http://schemas.microsoft.com/office/drawing/2014/main" id="{174B6190-5AF3-0D48-9B11-DC611B1E669F}"/>
              </a:ext>
            </a:extLst>
          </p:cNvPr>
          <p:cNvSpPr txBox="1"/>
          <p:nvPr/>
        </p:nvSpPr>
        <p:spPr>
          <a:xfrm>
            <a:off x="6691348" y="2968627"/>
            <a:ext cx="2824777" cy="369332"/>
          </a:xfrm>
          <a:prstGeom prst="rect">
            <a:avLst/>
          </a:prstGeom>
          <a:noFill/>
        </p:spPr>
        <p:txBody>
          <a:bodyPr wrap="square" rtlCol="0">
            <a:spAutoFit/>
          </a:bodyPr>
          <a:lstStyle/>
          <a:p>
            <a:r>
              <a:rPr lang="en-US" dirty="0">
                <a:solidFill>
                  <a:schemeClr val="accent5">
                    <a:lumMod val="75000"/>
                  </a:schemeClr>
                </a:solidFill>
              </a:rPr>
              <a:t>Broad Absorption Lines</a:t>
            </a:r>
          </a:p>
        </p:txBody>
      </p:sp>
      <p:sp>
        <p:nvSpPr>
          <p:cNvPr id="28" name="Rectangle 27">
            <a:extLst>
              <a:ext uri="{FF2B5EF4-FFF2-40B4-BE49-F238E27FC236}">
                <a16:creationId xmlns:a16="http://schemas.microsoft.com/office/drawing/2014/main" id="{7B54CA5E-28EF-1042-8842-887CF7779FCE}"/>
              </a:ext>
            </a:extLst>
          </p:cNvPr>
          <p:cNvSpPr/>
          <p:nvPr/>
        </p:nvSpPr>
        <p:spPr>
          <a:xfrm>
            <a:off x="4306714" y="1200646"/>
            <a:ext cx="703762" cy="4808994"/>
          </a:xfrm>
          <a:prstGeom prst="rect">
            <a:avLst/>
          </a:pr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8D7ADA7-A512-2B40-9EC7-580017D82F5C}"/>
              </a:ext>
            </a:extLst>
          </p:cNvPr>
          <p:cNvSpPr/>
          <p:nvPr/>
        </p:nvSpPr>
        <p:spPr>
          <a:xfrm>
            <a:off x="5747161" y="1200646"/>
            <a:ext cx="703763" cy="4808994"/>
          </a:xfrm>
          <a:prstGeom prst="rect">
            <a:avLst/>
          </a:pr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F069CD29-D6E2-2342-A4C7-33258FD108BE}"/>
              </a:ext>
            </a:extLst>
          </p:cNvPr>
          <p:cNvSpPr/>
          <p:nvPr/>
        </p:nvSpPr>
        <p:spPr>
          <a:xfrm rot="14104804">
            <a:off x="8106625" y="2353468"/>
            <a:ext cx="137856" cy="819646"/>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E036DF59-2797-3544-881B-149D03046343}"/>
              </a:ext>
            </a:extLst>
          </p:cNvPr>
          <p:cNvSpPr/>
          <p:nvPr/>
        </p:nvSpPr>
        <p:spPr>
          <a:xfrm rot="3187160">
            <a:off x="6727472" y="3030622"/>
            <a:ext cx="162143" cy="1669107"/>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E6D3F1EF-46F2-CA4D-8143-9BD607EED691}"/>
              </a:ext>
            </a:extLst>
          </p:cNvPr>
          <p:cNvSpPr/>
          <p:nvPr/>
        </p:nvSpPr>
        <p:spPr>
          <a:xfrm rot="3695827">
            <a:off x="5844439" y="2635566"/>
            <a:ext cx="154870" cy="273191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6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1000" fill="hold"/>
                                        <p:tgtEl>
                                          <p:spTgt spid="24"/>
                                        </p:tgtEl>
                                        <p:attrNameLst>
                                          <p:attrName>ppt_w</p:attrName>
                                        </p:attrNameLst>
                                      </p:cBhvr>
                                      <p:tavLst>
                                        <p:tav tm="0">
                                          <p:val>
                                            <p:fltVal val="0"/>
                                          </p:val>
                                        </p:tav>
                                        <p:tav tm="100000">
                                          <p:val>
                                            <p:strVal val="#ppt_w"/>
                                          </p:val>
                                        </p:tav>
                                      </p:tavLst>
                                    </p:anim>
                                    <p:anim calcmode="lin" valueType="num">
                                      <p:cBhvr>
                                        <p:cTn id="12" dur="1000" fill="hold"/>
                                        <p:tgtEl>
                                          <p:spTgt spid="24"/>
                                        </p:tgtEl>
                                        <p:attrNameLst>
                                          <p:attrName>ppt_h</p:attrName>
                                        </p:attrNameLst>
                                      </p:cBhvr>
                                      <p:tavLst>
                                        <p:tav tm="0">
                                          <p:val>
                                            <p:fltVal val="0"/>
                                          </p:val>
                                        </p:tav>
                                        <p:tav tm="100000">
                                          <p:val>
                                            <p:strVal val="#ppt_h"/>
                                          </p:val>
                                        </p:tav>
                                      </p:tavLst>
                                    </p:anim>
                                    <p:anim calcmode="lin" valueType="num">
                                      <p:cBhvr>
                                        <p:cTn id="13" dur="1000" fill="hold"/>
                                        <p:tgtEl>
                                          <p:spTgt spid="24"/>
                                        </p:tgtEl>
                                        <p:attrNameLst>
                                          <p:attrName>style.rotation</p:attrName>
                                        </p:attrNameLst>
                                      </p:cBhvr>
                                      <p:tavLst>
                                        <p:tav tm="0">
                                          <p:val>
                                            <p:fltVal val="90"/>
                                          </p:val>
                                        </p:tav>
                                        <p:tav tm="100000">
                                          <p:val>
                                            <p:fltVal val="0"/>
                                          </p:val>
                                        </p:tav>
                                      </p:tavLst>
                                    </p:anim>
                                    <p:animEffect transition="in" filter="fade">
                                      <p:cBhvr>
                                        <p:cTn id="1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2FAD-48FC-8B40-8625-F95E943A720F}"/>
              </a:ext>
            </a:extLst>
          </p:cNvPr>
          <p:cNvSpPr>
            <a:spLocks noGrp="1"/>
          </p:cNvSpPr>
          <p:nvPr>
            <p:ph type="title"/>
          </p:nvPr>
        </p:nvSpPr>
        <p:spPr>
          <a:xfrm>
            <a:off x="1154954" y="973668"/>
            <a:ext cx="9538147" cy="706964"/>
          </a:xfrm>
        </p:spPr>
        <p:txBody>
          <a:bodyPr/>
          <a:lstStyle/>
          <a:p>
            <a:r>
              <a:rPr lang="en-US" dirty="0" err="1"/>
              <a:t>SimBAL</a:t>
            </a:r>
            <a:r>
              <a:rPr lang="en-US" dirty="0"/>
              <a:t>: Analyzing Broad Absorption Lines</a:t>
            </a:r>
          </a:p>
        </p:txBody>
      </p:sp>
      <p:sp>
        <p:nvSpPr>
          <p:cNvPr id="4" name="Slide Number Placeholder 3">
            <a:extLst>
              <a:ext uri="{FF2B5EF4-FFF2-40B4-BE49-F238E27FC236}">
                <a16:creationId xmlns:a16="http://schemas.microsoft.com/office/drawing/2014/main" id="{71E00F7F-3EBE-124C-9C4C-23EE1D68413E}"/>
              </a:ext>
            </a:extLst>
          </p:cNvPr>
          <p:cNvSpPr>
            <a:spLocks noGrp="1"/>
          </p:cNvSpPr>
          <p:nvPr>
            <p:ph type="sldNum" sz="quarter" idx="12"/>
          </p:nvPr>
        </p:nvSpPr>
        <p:spPr/>
        <p:txBody>
          <a:bodyPr/>
          <a:lstStyle/>
          <a:p>
            <a:fld id="{4B17FD0C-33DE-C646-99A0-4F010CDB8AC3}" type="slidenum">
              <a:rPr lang="en-US" smtClean="0"/>
              <a:t>6</a:t>
            </a:fld>
            <a:endParaRPr lang="en-US"/>
          </a:p>
        </p:txBody>
      </p:sp>
      <p:sp>
        <p:nvSpPr>
          <p:cNvPr id="8" name="Rounded Rectangle 7">
            <a:extLst>
              <a:ext uri="{FF2B5EF4-FFF2-40B4-BE49-F238E27FC236}">
                <a16:creationId xmlns:a16="http://schemas.microsoft.com/office/drawing/2014/main" id="{32162DCA-9BE0-DD47-9D1E-06BD37968DFA}"/>
              </a:ext>
            </a:extLst>
          </p:cNvPr>
          <p:cNvSpPr/>
          <p:nvPr/>
        </p:nvSpPr>
        <p:spPr>
          <a:xfrm>
            <a:off x="2432581" y="2480315"/>
            <a:ext cx="1550505" cy="147099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6FD0033-AFF9-FB4A-AF5F-3B7ECF91E316}"/>
              </a:ext>
            </a:extLst>
          </p:cNvPr>
          <p:cNvSpPr/>
          <p:nvPr/>
        </p:nvSpPr>
        <p:spPr>
          <a:xfrm>
            <a:off x="554189" y="2452046"/>
            <a:ext cx="1550505" cy="14709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E2562F-8170-E34A-92C2-D3B993B02C73}"/>
              </a:ext>
            </a:extLst>
          </p:cNvPr>
          <p:cNvSpPr txBox="1"/>
          <p:nvPr/>
        </p:nvSpPr>
        <p:spPr>
          <a:xfrm>
            <a:off x="641715" y="2754143"/>
            <a:ext cx="1601498" cy="923330"/>
          </a:xfrm>
          <a:prstGeom prst="rect">
            <a:avLst/>
          </a:prstGeom>
          <a:noFill/>
        </p:spPr>
        <p:txBody>
          <a:bodyPr wrap="square" rtlCol="0">
            <a:spAutoFit/>
          </a:bodyPr>
          <a:lstStyle/>
          <a:p>
            <a:r>
              <a:rPr lang="en-US" dirty="0">
                <a:solidFill>
                  <a:schemeClr val="bg1"/>
                </a:solidFill>
              </a:rPr>
              <a:t>Observed BALQ Spectrum</a:t>
            </a:r>
          </a:p>
        </p:txBody>
      </p:sp>
      <p:sp>
        <p:nvSpPr>
          <p:cNvPr id="10" name="TextBox 9">
            <a:extLst>
              <a:ext uri="{FF2B5EF4-FFF2-40B4-BE49-F238E27FC236}">
                <a16:creationId xmlns:a16="http://schemas.microsoft.com/office/drawing/2014/main" id="{FCEFF2D6-C100-D248-BDA4-B36805572E6F}"/>
              </a:ext>
            </a:extLst>
          </p:cNvPr>
          <p:cNvSpPr txBox="1"/>
          <p:nvPr/>
        </p:nvSpPr>
        <p:spPr>
          <a:xfrm>
            <a:off x="2606148" y="2615643"/>
            <a:ext cx="1139688" cy="1200329"/>
          </a:xfrm>
          <a:prstGeom prst="rect">
            <a:avLst/>
          </a:prstGeom>
          <a:noFill/>
        </p:spPr>
        <p:txBody>
          <a:bodyPr wrap="square" rtlCol="0">
            <a:spAutoFit/>
          </a:bodyPr>
          <a:lstStyle/>
          <a:p>
            <a:r>
              <a:rPr lang="en-US" dirty="0">
                <a:solidFill>
                  <a:schemeClr val="bg1"/>
                </a:solidFill>
              </a:rPr>
              <a:t>Initial Model- Our Best Estimate</a:t>
            </a:r>
          </a:p>
        </p:txBody>
      </p:sp>
      <p:pic>
        <p:nvPicPr>
          <p:cNvPr id="12" name="Graphic 11" descr="Add with solid fill">
            <a:extLst>
              <a:ext uri="{FF2B5EF4-FFF2-40B4-BE49-F238E27FC236}">
                <a16:creationId xmlns:a16="http://schemas.microsoft.com/office/drawing/2014/main" id="{2EC23B8C-774C-7D4A-B32C-1BD5621369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5208" y="3101623"/>
            <a:ext cx="231913" cy="231913"/>
          </a:xfrm>
          <a:prstGeom prst="rect">
            <a:avLst/>
          </a:prstGeom>
        </p:spPr>
      </p:pic>
      <p:pic>
        <p:nvPicPr>
          <p:cNvPr id="18" name="Graphic 17" descr="Cloud outline">
            <a:extLst>
              <a:ext uri="{FF2B5EF4-FFF2-40B4-BE49-F238E27FC236}">
                <a16:creationId xmlns:a16="http://schemas.microsoft.com/office/drawing/2014/main" id="{39F47647-BED8-3B4D-BD70-0D0C86699C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2329" y="3679344"/>
            <a:ext cx="2903528" cy="2903528"/>
          </a:xfrm>
          <a:prstGeom prst="rect">
            <a:avLst/>
          </a:prstGeom>
        </p:spPr>
      </p:pic>
      <p:sp>
        <p:nvSpPr>
          <p:cNvPr id="19" name="TextBox 18">
            <a:extLst>
              <a:ext uri="{FF2B5EF4-FFF2-40B4-BE49-F238E27FC236}">
                <a16:creationId xmlns:a16="http://schemas.microsoft.com/office/drawing/2014/main" id="{02AA357D-93D6-9C44-8C6A-235450175796}"/>
              </a:ext>
            </a:extLst>
          </p:cNvPr>
          <p:cNvSpPr txBox="1"/>
          <p:nvPr/>
        </p:nvSpPr>
        <p:spPr>
          <a:xfrm>
            <a:off x="1178300" y="5003517"/>
            <a:ext cx="2165727" cy="707886"/>
          </a:xfrm>
          <a:prstGeom prst="rect">
            <a:avLst/>
          </a:prstGeom>
          <a:noFill/>
          <a:ln>
            <a:noFill/>
          </a:ln>
        </p:spPr>
        <p:txBody>
          <a:bodyPr wrap="square" rtlCol="0">
            <a:spAutoFit/>
          </a:bodyPr>
          <a:lstStyle/>
          <a:p>
            <a:pPr algn="ctr"/>
            <a:r>
              <a:rPr lang="en-US" sz="2000" i="1" dirty="0">
                <a:solidFill>
                  <a:schemeClr val="accent1">
                    <a:lumMod val="60000"/>
                    <a:lumOff val="40000"/>
                  </a:schemeClr>
                </a:solidFill>
              </a:rPr>
              <a:t>Photoionization Code</a:t>
            </a:r>
          </a:p>
        </p:txBody>
      </p:sp>
      <p:sp>
        <p:nvSpPr>
          <p:cNvPr id="22" name="Rounded Rectangle 21">
            <a:extLst>
              <a:ext uri="{FF2B5EF4-FFF2-40B4-BE49-F238E27FC236}">
                <a16:creationId xmlns:a16="http://schemas.microsoft.com/office/drawing/2014/main" id="{00895D3D-FA2E-FF4A-9A83-3D3EB50FA94C}"/>
              </a:ext>
            </a:extLst>
          </p:cNvPr>
          <p:cNvSpPr/>
          <p:nvPr/>
        </p:nvSpPr>
        <p:spPr>
          <a:xfrm>
            <a:off x="5012880" y="2469821"/>
            <a:ext cx="1550505" cy="1470991"/>
          </a:xfrm>
          <a:prstGeom prst="roundRect">
            <a:avLst/>
          </a:prstGeom>
          <a:solidFill>
            <a:schemeClr val="accent2">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3CD9BBB8-C67F-EE46-84E3-32D5A6017087}"/>
              </a:ext>
            </a:extLst>
          </p:cNvPr>
          <p:cNvSpPr txBox="1"/>
          <p:nvPr/>
        </p:nvSpPr>
        <p:spPr>
          <a:xfrm>
            <a:off x="5315006" y="2837916"/>
            <a:ext cx="1265885" cy="646331"/>
          </a:xfrm>
          <a:prstGeom prst="rect">
            <a:avLst/>
          </a:prstGeom>
          <a:noFill/>
        </p:spPr>
        <p:txBody>
          <a:bodyPr wrap="square" rtlCol="0">
            <a:spAutoFit/>
          </a:bodyPr>
          <a:lstStyle/>
          <a:p>
            <a:r>
              <a:rPr lang="en-US" dirty="0">
                <a:solidFill>
                  <a:schemeClr val="bg1"/>
                </a:solidFill>
              </a:rPr>
              <a:t>Synthetic Spectrum</a:t>
            </a:r>
          </a:p>
        </p:txBody>
      </p:sp>
      <p:sp>
        <p:nvSpPr>
          <p:cNvPr id="27" name="Rounded Rectangle 26">
            <a:extLst>
              <a:ext uri="{FF2B5EF4-FFF2-40B4-BE49-F238E27FC236}">
                <a16:creationId xmlns:a16="http://schemas.microsoft.com/office/drawing/2014/main" id="{4344C83F-8E7B-E249-9C56-852B8B07E5B4}"/>
              </a:ext>
            </a:extLst>
          </p:cNvPr>
          <p:cNvSpPr/>
          <p:nvPr/>
        </p:nvSpPr>
        <p:spPr>
          <a:xfrm>
            <a:off x="7311866" y="2469821"/>
            <a:ext cx="1550505" cy="1470991"/>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A357A17-F43C-2449-A7AB-680E38EA383D}"/>
              </a:ext>
            </a:extLst>
          </p:cNvPr>
          <p:cNvSpPr txBox="1"/>
          <p:nvPr/>
        </p:nvSpPr>
        <p:spPr>
          <a:xfrm>
            <a:off x="7323202" y="2879824"/>
            <a:ext cx="1527832" cy="646331"/>
          </a:xfrm>
          <a:prstGeom prst="rect">
            <a:avLst/>
          </a:prstGeom>
          <a:noFill/>
        </p:spPr>
        <p:txBody>
          <a:bodyPr wrap="square" rtlCol="0">
            <a:spAutoFit/>
          </a:bodyPr>
          <a:lstStyle/>
          <a:p>
            <a:pPr algn="ctr"/>
            <a:r>
              <a:rPr lang="en-US" dirty="0">
                <a:solidFill>
                  <a:schemeClr val="bg1"/>
                </a:solidFill>
              </a:rPr>
              <a:t>MCMC</a:t>
            </a:r>
          </a:p>
          <a:p>
            <a:pPr algn="ctr"/>
            <a:r>
              <a:rPr lang="en-US" dirty="0">
                <a:solidFill>
                  <a:schemeClr val="bg1"/>
                </a:solidFill>
              </a:rPr>
              <a:t>Algorithm</a:t>
            </a:r>
          </a:p>
        </p:txBody>
      </p:sp>
      <p:sp>
        <p:nvSpPr>
          <p:cNvPr id="30" name="Rounded Rectangle 29">
            <a:extLst>
              <a:ext uri="{FF2B5EF4-FFF2-40B4-BE49-F238E27FC236}">
                <a16:creationId xmlns:a16="http://schemas.microsoft.com/office/drawing/2014/main" id="{B56F68B2-8110-2B46-BA17-21FAC77989C4}"/>
              </a:ext>
            </a:extLst>
          </p:cNvPr>
          <p:cNvSpPr/>
          <p:nvPr/>
        </p:nvSpPr>
        <p:spPr>
          <a:xfrm>
            <a:off x="9610997" y="2463054"/>
            <a:ext cx="1550505" cy="147099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3773C9B-F4B3-4F46-906B-D9AE5FF2236D}"/>
              </a:ext>
            </a:extLst>
          </p:cNvPr>
          <p:cNvSpPr txBox="1"/>
          <p:nvPr/>
        </p:nvSpPr>
        <p:spPr>
          <a:xfrm>
            <a:off x="9770753" y="2754570"/>
            <a:ext cx="1220055" cy="923330"/>
          </a:xfrm>
          <a:prstGeom prst="rect">
            <a:avLst/>
          </a:prstGeom>
          <a:noFill/>
        </p:spPr>
        <p:txBody>
          <a:bodyPr wrap="square" rtlCol="0">
            <a:spAutoFit/>
          </a:bodyPr>
          <a:lstStyle/>
          <a:p>
            <a:pPr algn="ctr"/>
            <a:r>
              <a:rPr lang="en-US" dirty="0">
                <a:solidFill>
                  <a:schemeClr val="bg1"/>
                </a:solidFill>
              </a:rPr>
              <a:t>Best-Fitting Model</a:t>
            </a:r>
          </a:p>
        </p:txBody>
      </p:sp>
      <p:sp>
        <p:nvSpPr>
          <p:cNvPr id="33" name="Rounded Rectangle 32">
            <a:extLst>
              <a:ext uri="{FF2B5EF4-FFF2-40B4-BE49-F238E27FC236}">
                <a16:creationId xmlns:a16="http://schemas.microsoft.com/office/drawing/2014/main" id="{053BFE11-3C89-DC49-8B29-2748322D8FD1}"/>
              </a:ext>
            </a:extLst>
          </p:cNvPr>
          <p:cNvSpPr/>
          <p:nvPr/>
        </p:nvSpPr>
        <p:spPr>
          <a:xfrm>
            <a:off x="9691953" y="4858059"/>
            <a:ext cx="1550505" cy="147099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6000DD1-3CDE-DB4C-9D7C-F7E1ABDB84A5}"/>
              </a:ext>
            </a:extLst>
          </p:cNvPr>
          <p:cNvSpPr txBox="1"/>
          <p:nvPr/>
        </p:nvSpPr>
        <p:spPr>
          <a:xfrm>
            <a:off x="9719020" y="5131108"/>
            <a:ext cx="1550505" cy="923330"/>
          </a:xfrm>
          <a:prstGeom prst="rect">
            <a:avLst/>
          </a:prstGeom>
          <a:noFill/>
        </p:spPr>
        <p:txBody>
          <a:bodyPr wrap="square" rtlCol="0">
            <a:spAutoFit/>
          </a:bodyPr>
          <a:lstStyle/>
          <a:p>
            <a:pPr algn="ctr"/>
            <a:r>
              <a:rPr lang="en-US" dirty="0">
                <a:solidFill>
                  <a:schemeClr val="bg1"/>
                </a:solidFill>
              </a:rPr>
              <a:t>Physical Parameter Extraction</a:t>
            </a:r>
          </a:p>
        </p:txBody>
      </p:sp>
      <p:sp>
        <p:nvSpPr>
          <p:cNvPr id="42" name="Right Arrow 41">
            <a:extLst>
              <a:ext uri="{FF2B5EF4-FFF2-40B4-BE49-F238E27FC236}">
                <a16:creationId xmlns:a16="http://schemas.microsoft.com/office/drawing/2014/main" id="{6354F5B5-65B8-0348-BB75-CAEE864D22C3}"/>
              </a:ext>
            </a:extLst>
          </p:cNvPr>
          <p:cNvSpPr/>
          <p:nvPr/>
        </p:nvSpPr>
        <p:spPr>
          <a:xfrm>
            <a:off x="6669905" y="3233542"/>
            <a:ext cx="442733" cy="172854"/>
          </a:xfrm>
          <a:prstGeom prst="rightArrow">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E7E27A-DA1B-3846-BECA-4FF40173D797}"/>
              </a:ext>
            </a:extLst>
          </p:cNvPr>
          <p:cNvSpPr txBox="1"/>
          <p:nvPr/>
        </p:nvSpPr>
        <p:spPr>
          <a:xfrm>
            <a:off x="1857105" y="3956596"/>
            <a:ext cx="2028090" cy="369332"/>
          </a:xfrm>
          <a:prstGeom prst="rect">
            <a:avLst/>
          </a:prstGeom>
          <a:noFill/>
        </p:spPr>
        <p:txBody>
          <a:bodyPr wrap="square" rtlCol="0">
            <a:spAutoFit/>
          </a:bodyPr>
          <a:lstStyle/>
          <a:p>
            <a:r>
              <a:rPr lang="en-US" dirty="0">
                <a:solidFill>
                  <a:schemeClr val="accent1">
                    <a:lumMod val="75000"/>
                  </a:schemeClr>
                </a:solidFill>
              </a:rPr>
              <a:t>INPUT</a:t>
            </a:r>
          </a:p>
        </p:txBody>
      </p:sp>
      <p:sp>
        <p:nvSpPr>
          <p:cNvPr id="5" name="TextBox 4">
            <a:extLst>
              <a:ext uri="{FF2B5EF4-FFF2-40B4-BE49-F238E27FC236}">
                <a16:creationId xmlns:a16="http://schemas.microsoft.com/office/drawing/2014/main" id="{196A3A16-ABCB-374D-A946-CAF4C3408212}"/>
              </a:ext>
            </a:extLst>
          </p:cNvPr>
          <p:cNvSpPr txBox="1"/>
          <p:nvPr/>
        </p:nvSpPr>
        <p:spPr>
          <a:xfrm>
            <a:off x="9947684" y="3969416"/>
            <a:ext cx="1396796" cy="369332"/>
          </a:xfrm>
          <a:prstGeom prst="rect">
            <a:avLst/>
          </a:prstGeom>
          <a:noFill/>
        </p:spPr>
        <p:txBody>
          <a:bodyPr wrap="square" rtlCol="0">
            <a:spAutoFit/>
          </a:bodyPr>
          <a:lstStyle/>
          <a:p>
            <a:r>
              <a:rPr lang="en-US" dirty="0">
                <a:solidFill>
                  <a:schemeClr val="accent4">
                    <a:lumMod val="60000"/>
                    <a:lumOff val="40000"/>
                  </a:schemeClr>
                </a:solidFill>
              </a:rPr>
              <a:t>OUTPUT</a:t>
            </a:r>
          </a:p>
        </p:txBody>
      </p:sp>
      <p:sp>
        <p:nvSpPr>
          <p:cNvPr id="6" name="Right Brace 5">
            <a:extLst>
              <a:ext uri="{FF2B5EF4-FFF2-40B4-BE49-F238E27FC236}">
                <a16:creationId xmlns:a16="http://schemas.microsoft.com/office/drawing/2014/main" id="{80D35FCB-54F5-224B-AFDA-F8476E35DA36}"/>
              </a:ext>
            </a:extLst>
          </p:cNvPr>
          <p:cNvSpPr/>
          <p:nvPr/>
        </p:nvSpPr>
        <p:spPr>
          <a:xfrm>
            <a:off x="4160018" y="2984360"/>
            <a:ext cx="592852" cy="2499994"/>
          </a:xfrm>
          <a:prstGeom prst="rightBrace">
            <a:avLst>
              <a:gd name="adj1" fmla="val 8333"/>
              <a:gd name="adj2" fmla="val 15031"/>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2" name="Right Arrow 31">
            <a:extLst>
              <a:ext uri="{FF2B5EF4-FFF2-40B4-BE49-F238E27FC236}">
                <a16:creationId xmlns:a16="http://schemas.microsoft.com/office/drawing/2014/main" id="{3F5A72BC-D280-D048-AD57-3B90DFB290E3}"/>
              </a:ext>
            </a:extLst>
          </p:cNvPr>
          <p:cNvSpPr/>
          <p:nvPr/>
        </p:nvSpPr>
        <p:spPr>
          <a:xfrm>
            <a:off x="8997570" y="3233542"/>
            <a:ext cx="442733" cy="172854"/>
          </a:xfrm>
          <a:prstGeom prst="rightArrow">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044DFA55-AD90-8848-B282-BBD7ED1B6C62}"/>
              </a:ext>
            </a:extLst>
          </p:cNvPr>
          <p:cNvSpPr/>
          <p:nvPr/>
        </p:nvSpPr>
        <p:spPr>
          <a:xfrm rot="5400000">
            <a:off x="10245840" y="4497900"/>
            <a:ext cx="442733" cy="172854"/>
          </a:xfrm>
          <a:prstGeom prst="rightArrow">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0D95BF1-BF59-494F-8132-33F1938F6BA3}"/>
              </a:ext>
            </a:extLst>
          </p:cNvPr>
          <p:cNvSpPr/>
          <p:nvPr/>
        </p:nvSpPr>
        <p:spPr>
          <a:xfrm>
            <a:off x="6597663" y="4338748"/>
            <a:ext cx="2978910" cy="923330"/>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BEA4992-B53D-9940-9056-AE12BE9750C7}"/>
              </a:ext>
            </a:extLst>
          </p:cNvPr>
          <p:cNvSpPr txBox="1"/>
          <p:nvPr/>
        </p:nvSpPr>
        <p:spPr>
          <a:xfrm>
            <a:off x="6861728" y="4477247"/>
            <a:ext cx="2702992" cy="646331"/>
          </a:xfrm>
          <a:prstGeom prst="rect">
            <a:avLst/>
          </a:prstGeom>
          <a:noFill/>
        </p:spPr>
        <p:txBody>
          <a:bodyPr wrap="square" rtlCol="0">
            <a:spAutoFit/>
          </a:bodyPr>
          <a:lstStyle/>
          <a:p>
            <a:r>
              <a:rPr lang="en-US" dirty="0">
                <a:solidFill>
                  <a:schemeClr val="accent3">
                    <a:lumMod val="60000"/>
                    <a:lumOff val="40000"/>
                  </a:schemeClr>
                </a:solidFill>
              </a:rPr>
              <a:t>Original and Synthetic Spectrum Comparison</a:t>
            </a:r>
          </a:p>
        </p:txBody>
      </p:sp>
      <p:sp>
        <p:nvSpPr>
          <p:cNvPr id="36" name="Right Arrow 35">
            <a:extLst>
              <a:ext uri="{FF2B5EF4-FFF2-40B4-BE49-F238E27FC236}">
                <a16:creationId xmlns:a16="http://schemas.microsoft.com/office/drawing/2014/main" id="{23B6E132-DB36-0641-8A8C-6C679AF0016A}"/>
              </a:ext>
            </a:extLst>
          </p:cNvPr>
          <p:cNvSpPr/>
          <p:nvPr/>
        </p:nvSpPr>
        <p:spPr>
          <a:xfrm rot="16200000">
            <a:off x="7954892" y="4106636"/>
            <a:ext cx="333704" cy="69251"/>
          </a:xfrm>
          <a:prstGeom prst="rightArrow">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F3CFDC0-D7A1-E24A-9476-8FDBF1C17D8C}"/>
              </a:ext>
            </a:extLst>
          </p:cNvPr>
          <p:cNvSpPr txBox="1"/>
          <p:nvPr/>
        </p:nvSpPr>
        <p:spPr>
          <a:xfrm>
            <a:off x="4269193" y="6511083"/>
            <a:ext cx="6721615" cy="276999"/>
          </a:xfrm>
          <a:prstGeom prst="rect">
            <a:avLst/>
          </a:prstGeom>
          <a:noFill/>
        </p:spPr>
        <p:txBody>
          <a:bodyPr wrap="square" rtlCol="0">
            <a:spAutoFit/>
          </a:bodyPr>
          <a:lstStyle/>
          <a:p>
            <a:r>
              <a:rPr lang="en-US" sz="1200" dirty="0">
                <a:solidFill>
                  <a:schemeClr val="tx1">
                    <a:lumMod val="50000"/>
                    <a:lumOff val="50000"/>
                  </a:schemeClr>
                </a:solidFill>
              </a:rPr>
              <a:t>Figure adapted from </a:t>
            </a:r>
            <a:r>
              <a:rPr lang="en-US" sz="1200" dirty="0" err="1">
                <a:solidFill>
                  <a:schemeClr val="tx1">
                    <a:lumMod val="50000"/>
                    <a:lumOff val="50000"/>
                  </a:schemeClr>
                </a:solidFill>
              </a:rPr>
              <a:t>Leighly</a:t>
            </a:r>
            <a:r>
              <a:rPr lang="en-US" sz="1200" dirty="0">
                <a:solidFill>
                  <a:schemeClr val="tx1">
                    <a:lumMod val="50000"/>
                    <a:lumOff val="50000"/>
                  </a:schemeClr>
                </a:solidFill>
              </a:rPr>
              <a:t> et al. 2018, Figure 2</a:t>
            </a:r>
          </a:p>
        </p:txBody>
      </p:sp>
    </p:spTree>
    <p:extLst>
      <p:ext uri="{BB962C8B-B14F-4D97-AF65-F5344CB8AC3E}">
        <p14:creationId xmlns:p14="http://schemas.microsoft.com/office/powerpoint/2010/main" val="207846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08363B47-079F-5247-BA82-ACD7F6625D22}"/>
              </a:ext>
            </a:extLst>
          </p:cNvPr>
          <p:cNvSpPr>
            <a:spLocks noGrp="1"/>
          </p:cNvSpPr>
          <p:nvPr>
            <p:ph type="sldNum" sz="quarter" idx="12"/>
          </p:nvPr>
        </p:nvSpPr>
        <p:spPr>
          <a:xfrm>
            <a:off x="11224603" y="6290432"/>
            <a:ext cx="838199" cy="406205"/>
          </a:xfrm>
        </p:spPr>
        <p:txBody>
          <a:bodyPr>
            <a:normAutofit/>
          </a:bodyPr>
          <a:lstStyle/>
          <a:p>
            <a:pPr algn="r">
              <a:spcAft>
                <a:spcPts val="600"/>
              </a:spcAft>
            </a:pPr>
            <a:fld id="{4B17FD0C-33DE-C646-99A0-4F010CDB8AC3}" type="slidenum">
              <a:rPr lang="en-US" sz="1600">
                <a:solidFill>
                  <a:schemeClr val="accent1"/>
                </a:solidFill>
              </a:rPr>
              <a:pPr algn="r">
                <a:spcAft>
                  <a:spcPts val="600"/>
                </a:spcAft>
              </a:pPr>
              <a:t>7</a:t>
            </a:fld>
            <a:endParaRPr lang="en-US" sz="1600">
              <a:solidFill>
                <a:schemeClr val="accent1"/>
              </a:solidFill>
            </a:endParaRPr>
          </a:p>
        </p:txBody>
      </p:sp>
      <p:sp>
        <p:nvSpPr>
          <p:cNvPr id="1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TextBox 26">
            <a:extLst>
              <a:ext uri="{FF2B5EF4-FFF2-40B4-BE49-F238E27FC236}">
                <a16:creationId xmlns:a16="http://schemas.microsoft.com/office/drawing/2014/main" id="{7DF2CF90-BBFC-B24F-8D19-FB68089BAE04}"/>
              </a:ext>
            </a:extLst>
          </p:cNvPr>
          <p:cNvSpPr txBox="1"/>
          <p:nvPr/>
        </p:nvSpPr>
        <p:spPr>
          <a:xfrm>
            <a:off x="2104571" y="212813"/>
            <a:ext cx="9120032" cy="707886"/>
          </a:xfrm>
          <a:prstGeom prst="rect">
            <a:avLst/>
          </a:prstGeom>
          <a:noFill/>
        </p:spPr>
        <p:txBody>
          <a:bodyPr wrap="square" rtlCol="0">
            <a:spAutoFit/>
          </a:bodyPr>
          <a:lstStyle/>
          <a:p>
            <a:pPr algn="ctr"/>
            <a:r>
              <a:rPr lang="en-US" sz="4000" u="sng" dirty="0"/>
              <a:t>Best-Fitting Spectral Models</a:t>
            </a:r>
          </a:p>
        </p:txBody>
      </p:sp>
      <p:grpSp>
        <p:nvGrpSpPr>
          <p:cNvPr id="12" name="Group 11">
            <a:extLst>
              <a:ext uri="{FF2B5EF4-FFF2-40B4-BE49-F238E27FC236}">
                <a16:creationId xmlns:a16="http://schemas.microsoft.com/office/drawing/2014/main" id="{375EC4A1-0131-FB41-B413-AA553B58E0D9}"/>
              </a:ext>
            </a:extLst>
          </p:cNvPr>
          <p:cNvGrpSpPr/>
          <p:nvPr/>
        </p:nvGrpSpPr>
        <p:grpSpPr>
          <a:xfrm>
            <a:off x="1156407" y="3531375"/>
            <a:ext cx="56880" cy="46440"/>
            <a:chOff x="1156407" y="3531375"/>
            <a:chExt cx="56880" cy="4644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187F8CF2-571F-6044-A94A-74C91B263148}"/>
                    </a:ext>
                  </a:extLst>
                </p14:cNvPr>
                <p14:cNvContentPartPr/>
                <p14:nvPr/>
              </p14:nvContentPartPr>
              <p14:xfrm>
                <a:off x="1172247" y="3536055"/>
                <a:ext cx="360" cy="360"/>
              </p14:xfrm>
            </p:contentPart>
          </mc:Choice>
          <mc:Fallback xmlns="">
            <p:pic>
              <p:nvPicPr>
                <p:cNvPr id="8" name="Ink 7">
                  <a:extLst>
                    <a:ext uri="{FF2B5EF4-FFF2-40B4-BE49-F238E27FC236}">
                      <a16:creationId xmlns:a16="http://schemas.microsoft.com/office/drawing/2014/main" id="{187F8CF2-571F-6044-A94A-74C91B263148}"/>
                    </a:ext>
                  </a:extLst>
                </p:cNvPr>
                <p:cNvPicPr/>
                <p:nvPr/>
              </p:nvPicPr>
              <p:blipFill>
                <a:blip r:embed="rId5"/>
                <a:stretch>
                  <a:fillRect/>
                </a:stretch>
              </p:blipFill>
              <p:spPr>
                <a:xfrm>
                  <a:off x="1136247" y="35004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6A7C2CF7-3AC0-C343-8E29-18603F4928D4}"/>
                    </a:ext>
                  </a:extLst>
                </p14:cNvPr>
                <p14:cNvContentPartPr/>
                <p14:nvPr/>
              </p14:nvContentPartPr>
              <p14:xfrm>
                <a:off x="1212927" y="3531375"/>
                <a:ext cx="360" cy="360"/>
              </p14:xfrm>
            </p:contentPart>
          </mc:Choice>
          <mc:Fallback xmlns="">
            <p:pic>
              <p:nvPicPr>
                <p:cNvPr id="9" name="Ink 8">
                  <a:extLst>
                    <a:ext uri="{FF2B5EF4-FFF2-40B4-BE49-F238E27FC236}">
                      <a16:creationId xmlns:a16="http://schemas.microsoft.com/office/drawing/2014/main" id="{6A7C2CF7-3AC0-C343-8E29-18603F4928D4}"/>
                    </a:ext>
                  </a:extLst>
                </p:cNvPr>
                <p:cNvPicPr/>
                <p:nvPr/>
              </p:nvPicPr>
              <p:blipFill>
                <a:blip r:embed="rId5"/>
                <a:stretch>
                  <a:fillRect/>
                </a:stretch>
              </p:blipFill>
              <p:spPr>
                <a:xfrm>
                  <a:off x="1177287" y="3495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E352AA29-3F2C-7942-A6DD-88999F9772F0}"/>
                    </a:ext>
                  </a:extLst>
                </p14:cNvPr>
                <p14:cNvContentPartPr/>
                <p14:nvPr/>
              </p14:nvContentPartPr>
              <p14:xfrm>
                <a:off x="1156407" y="3577455"/>
                <a:ext cx="360" cy="360"/>
              </p14:xfrm>
            </p:contentPart>
          </mc:Choice>
          <mc:Fallback xmlns="">
            <p:pic>
              <p:nvPicPr>
                <p:cNvPr id="11" name="Ink 10">
                  <a:extLst>
                    <a:ext uri="{FF2B5EF4-FFF2-40B4-BE49-F238E27FC236}">
                      <a16:creationId xmlns:a16="http://schemas.microsoft.com/office/drawing/2014/main" id="{E352AA29-3F2C-7942-A6DD-88999F9772F0}"/>
                    </a:ext>
                  </a:extLst>
                </p:cNvPr>
                <p:cNvPicPr/>
                <p:nvPr/>
              </p:nvPicPr>
              <p:blipFill>
                <a:blip r:embed="rId8"/>
                <a:stretch>
                  <a:fillRect/>
                </a:stretch>
              </p:blipFill>
              <p:spPr>
                <a:xfrm>
                  <a:off x="1147407" y="3568455"/>
                  <a:ext cx="18000" cy="18000"/>
                </a:xfrm>
                <a:prstGeom prst="rect">
                  <a:avLst/>
                </a:prstGeom>
              </p:spPr>
            </p:pic>
          </mc:Fallback>
        </mc:AlternateContent>
      </p:grpSp>
      <p:grpSp>
        <p:nvGrpSpPr>
          <p:cNvPr id="39" name="Group 38">
            <a:extLst>
              <a:ext uri="{FF2B5EF4-FFF2-40B4-BE49-F238E27FC236}">
                <a16:creationId xmlns:a16="http://schemas.microsoft.com/office/drawing/2014/main" id="{95E3DDD8-B891-2F40-BE42-4132EAD9743D}"/>
              </a:ext>
            </a:extLst>
          </p:cNvPr>
          <p:cNvGrpSpPr/>
          <p:nvPr/>
        </p:nvGrpSpPr>
        <p:grpSpPr>
          <a:xfrm>
            <a:off x="1154967" y="3657375"/>
            <a:ext cx="25560" cy="11520"/>
            <a:chOff x="1154967" y="3657375"/>
            <a:chExt cx="25560" cy="11520"/>
          </a:xfrm>
        </p:grpSpPr>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4610B43-AA8E-E941-A452-FD5C836D9670}"/>
                    </a:ext>
                  </a:extLst>
                </p14:cNvPr>
                <p14:cNvContentPartPr/>
                <p14:nvPr/>
              </p14:nvContentPartPr>
              <p14:xfrm>
                <a:off x="1176927" y="3668535"/>
                <a:ext cx="360" cy="360"/>
              </p14:xfrm>
            </p:contentPart>
          </mc:Choice>
          <mc:Fallback xmlns="">
            <p:pic>
              <p:nvPicPr>
                <p:cNvPr id="33" name="Ink 32">
                  <a:extLst>
                    <a:ext uri="{FF2B5EF4-FFF2-40B4-BE49-F238E27FC236}">
                      <a16:creationId xmlns:a16="http://schemas.microsoft.com/office/drawing/2014/main" id="{14610B43-AA8E-E941-A452-FD5C836D9670}"/>
                    </a:ext>
                  </a:extLst>
                </p:cNvPr>
                <p:cNvPicPr/>
                <p:nvPr/>
              </p:nvPicPr>
              <p:blipFill>
                <a:blip r:embed="rId8"/>
                <a:stretch>
                  <a:fillRect/>
                </a:stretch>
              </p:blipFill>
              <p:spPr>
                <a:xfrm>
                  <a:off x="1167927" y="36595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2B75EF7E-B6F0-394D-A8BE-392D7DADFE24}"/>
                    </a:ext>
                  </a:extLst>
                </p14:cNvPr>
                <p14:cNvContentPartPr/>
                <p14:nvPr/>
              </p14:nvContentPartPr>
              <p14:xfrm>
                <a:off x="1158207" y="3665295"/>
                <a:ext cx="1800" cy="1800"/>
              </p14:xfrm>
            </p:contentPart>
          </mc:Choice>
          <mc:Fallback xmlns="">
            <p:pic>
              <p:nvPicPr>
                <p:cNvPr id="34" name="Ink 33">
                  <a:extLst>
                    <a:ext uri="{FF2B5EF4-FFF2-40B4-BE49-F238E27FC236}">
                      <a16:creationId xmlns:a16="http://schemas.microsoft.com/office/drawing/2014/main" id="{2B75EF7E-B6F0-394D-A8BE-392D7DADFE24}"/>
                    </a:ext>
                  </a:extLst>
                </p:cNvPr>
                <p:cNvPicPr/>
                <p:nvPr/>
              </p:nvPicPr>
              <p:blipFill>
                <a:blip r:embed="rId8"/>
                <a:stretch>
                  <a:fillRect/>
                </a:stretch>
              </p:blipFill>
              <p:spPr>
                <a:xfrm>
                  <a:off x="1149207" y="3656295"/>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6" name="Ink 35">
                  <a:extLst>
                    <a:ext uri="{FF2B5EF4-FFF2-40B4-BE49-F238E27FC236}">
                      <a16:creationId xmlns:a16="http://schemas.microsoft.com/office/drawing/2014/main" id="{924DAE88-032A-4C41-8066-95B3B667ACE3}"/>
                    </a:ext>
                  </a:extLst>
                </p14:cNvPr>
                <p14:cNvContentPartPr/>
                <p14:nvPr/>
              </p14:nvContentPartPr>
              <p14:xfrm>
                <a:off x="1154967" y="3659175"/>
                <a:ext cx="360" cy="360"/>
              </p14:xfrm>
            </p:contentPart>
          </mc:Choice>
          <mc:Fallback xmlns="">
            <p:pic>
              <p:nvPicPr>
                <p:cNvPr id="36" name="Ink 35">
                  <a:extLst>
                    <a:ext uri="{FF2B5EF4-FFF2-40B4-BE49-F238E27FC236}">
                      <a16:creationId xmlns:a16="http://schemas.microsoft.com/office/drawing/2014/main" id="{924DAE88-032A-4C41-8066-95B3B667ACE3}"/>
                    </a:ext>
                  </a:extLst>
                </p:cNvPr>
                <p:cNvPicPr/>
                <p:nvPr/>
              </p:nvPicPr>
              <p:blipFill>
                <a:blip r:embed="rId8"/>
                <a:stretch>
                  <a:fillRect/>
                </a:stretch>
              </p:blipFill>
              <p:spPr>
                <a:xfrm>
                  <a:off x="1145967" y="36501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A1359DBB-2081-8643-9143-FBA89078279D}"/>
                    </a:ext>
                  </a:extLst>
                </p14:cNvPr>
                <p14:cNvContentPartPr/>
                <p14:nvPr/>
              </p14:nvContentPartPr>
              <p14:xfrm>
                <a:off x="1180167" y="3657375"/>
                <a:ext cx="360" cy="360"/>
              </p14:xfrm>
            </p:contentPart>
          </mc:Choice>
          <mc:Fallback xmlns="">
            <p:pic>
              <p:nvPicPr>
                <p:cNvPr id="38" name="Ink 37">
                  <a:extLst>
                    <a:ext uri="{FF2B5EF4-FFF2-40B4-BE49-F238E27FC236}">
                      <a16:creationId xmlns:a16="http://schemas.microsoft.com/office/drawing/2014/main" id="{A1359DBB-2081-8643-9143-FBA89078279D}"/>
                    </a:ext>
                  </a:extLst>
                </p:cNvPr>
                <p:cNvPicPr/>
                <p:nvPr/>
              </p:nvPicPr>
              <p:blipFill>
                <a:blip r:embed="rId8"/>
                <a:stretch>
                  <a:fillRect/>
                </a:stretch>
              </p:blipFill>
              <p:spPr>
                <a:xfrm>
                  <a:off x="1171167" y="3648735"/>
                  <a:ext cx="18000" cy="18000"/>
                </a:xfrm>
                <a:prstGeom prst="rect">
                  <a:avLst/>
                </a:prstGeom>
              </p:spPr>
            </p:pic>
          </mc:Fallback>
        </mc:AlternateContent>
      </p:grpSp>
      <p:grpSp>
        <p:nvGrpSpPr>
          <p:cNvPr id="41" name="Group 40">
            <a:extLst>
              <a:ext uri="{FF2B5EF4-FFF2-40B4-BE49-F238E27FC236}">
                <a16:creationId xmlns:a16="http://schemas.microsoft.com/office/drawing/2014/main" id="{18EEE11D-3BFF-A943-8F16-C8EA1F4AAA6B}"/>
              </a:ext>
            </a:extLst>
          </p:cNvPr>
          <p:cNvGrpSpPr/>
          <p:nvPr/>
        </p:nvGrpSpPr>
        <p:grpSpPr>
          <a:xfrm>
            <a:off x="1224087" y="3580335"/>
            <a:ext cx="17640" cy="54000"/>
            <a:chOff x="1224087" y="3580335"/>
            <a:chExt cx="17640" cy="5400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7D4275-9941-FA47-8E43-7CF7713C02C0}"/>
                    </a:ext>
                  </a:extLst>
                </p14:cNvPr>
                <p14:cNvContentPartPr/>
                <p14:nvPr/>
              </p14:nvContentPartPr>
              <p14:xfrm>
                <a:off x="1238127" y="3580335"/>
                <a:ext cx="360" cy="360"/>
              </p14:xfrm>
            </p:contentPart>
          </mc:Choice>
          <mc:Fallback xmlns="">
            <p:pic>
              <p:nvPicPr>
                <p:cNvPr id="14" name="Ink 13">
                  <a:extLst>
                    <a:ext uri="{FF2B5EF4-FFF2-40B4-BE49-F238E27FC236}">
                      <a16:creationId xmlns:a16="http://schemas.microsoft.com/office/drawing/2014/main" id="{5A7D4275-9941-FA47-8E43-7CF7713C02C0}"/>
                    </a:ext>
                  </a:extLst>
                </p:cNvPr>
                <p:cNvPicPr/>
                <p:nvPr/>
              </p:nvPicPr>
              <p:blipFill>
                <a:blip r:embed="rId8"/>
                <a:stretch>
                  <a:fillRect/>
                </a:stretch>
              </p:blipFill>
              <p:spPr>
                <a:xfrm>
                  <a:off x="1229127" y="35716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6D8806C1-B725-A142-983D-70A5FFD5187F}"/>
                    </a:ext>
                  </a:extLst>
                </p14:cNvPr>
                <p14:cNvContentPartPr/>
                <p14:nvPr/>
              </p14:nvContentPartPr>
              <p14:xfrm>
                <a:off x="1241367" y="3594735"/>
                <a:ext cx="360" cy="360"/>
              </p14:xfrm>
            </p:contentPart>
          </mc:Choice>
          <mc:Fallback xmlns="">
            <p:pic>
              <p:nvPicPr>
                <p:cNvPr id="16" name="Ink 15">
                  <a:extLst>
                    <a:ext uri="{FF2B5EF4-FFF2-40B4-BE49-F238E27FC236}">
                      <a16:creationId xmlns:a16="http://schemas.microsoft.com/office/drawing/2014/main" id="{6D8806C1-B725-A142-983D-70A5FFD5187F}"/>
                    </a:ext>
                  </a:extLst>
                </p:cNvPr>
                <p:cNvPicPr/>
                <p:nvPr/>
              </p:nvPicPr>
              <p:blipFill>
                <a:blip r:embed="rId8"/>
                <a:stretch>
                  <a:fillRect/>
                </a:stretch>
              </p:blipFill>
              <p:spPr>
                <a:xfrm>
                  <a:off x="1232367" y="35857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3A899EC9-92B8-2141-AA86-140CADD88508}"/>
                    </a:ext>
                  </a:extLst>
                </p14:cNvPr>
                <p14:cNvContentPartPr/>
                <p14:nvPr/>
              </p14:nvContentPartPr>
              <p14:xfrm>
                <a:off x="1234887" y="3591495"/>
                <a:ext cx="360" cy="360"/>
              </p14:xfrm>
            </p:contentPart>
          </mc:Choice>
          <mc:Fallback xmlns="">
            <p:pic>
              <p:nvPicPr>
                <p:cNvPr id="19" name="Ink 18">
                  <a:extLst>
                    <a:ext uri="{FF2B5EF4-FFF2-40B4-BE49-F238E27FC236}">
                      <a16:creationId xmlns:a16="http://schemas.microsoft.com/office/drawing/2014/main" id="{3A899EC9-92B8-2141-AA86-140CADD88508}"/>
                    </a:ext>
                  </a:extLst>
                </p:cNvPr>
                <p:cNvPicPr/>
                <p:nvPr/>
              </p:nvPicPr>
              <p:blipFill>
                <a:blip r:embed="rId8"/>
                <a:stretch>
                  <a:fillRect/>
                </a:stretch>
              </p:blipFill>
              <p:spPr>
                <a:xfrm>
                  <a:off x="1226247" y="35824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2C93B207-9DF3-7C47-915B-2EE9EDC73FE9}"/>
                    </a:ext>
                  </a:extLst>
                </p14:cNvPr>
                <p14:cNvContentPartPr/>
                <p14:nvPr/>
              </p14:nvContentPartPr>
              <p14:xfrm>
                <a:off x="1233447" y="3612015"/>
                <a:ext cx="360" cy="360"/>
              </p14:xfrm>
            </p:contentPart>
          </mc:Choice>
          <mc:Fallback xmlns="">
            <p:pic>
              <p:nvPicPr>
                <p:cNvPr id="21" name="Ink 20">
                  <a:extLst>
                    <a:ext uri="{FF2B5EF4-FFF2-40B4-BE49-F238E27FC236}">
                      <a16:creationId xmlns:a16="http://schemas.microsoft.com/office/drawing/2014/main" id="{2C93B207-9DF3-7C47-915B-2EE9EDC73FE9}"/>
                    </a:ext>
                  </a:extLst>
                </p:cNvPr>
                <p:cNvPicPr/>
                <p:nvPr/>
              </p:nvPicPr>
              <p:blipFill>
                <a:blip r:embed="rId8"/>
                <a:stretch>
                  <a:fillRect/>
                </a:stretch>
              </p:blipFill>
              <p:spPr>
                <a:xfrm>
                  <a:off x="1224447" y="36030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E07E2CA0-5254-1A4C-ACDA-E4DB2E7EAE96}"/>
                    </a:ext>
                  </a:extLst>
                </p14:cNvPr>
                <p14:cNvContentPartPr/>
                <p14:nvPr/>
              </p14:nvContentPartPr>
              <p14:xfrm>
                <a:off x="1226967" y="3621375"/>
                <a:ext cx="360" cy="360"/>
              </p14:xfrm>
            </p:contentPart>
          </mc:Choice>
          <mc:Fallback xmlns="">
            <p:pic>
              <p:nvPicPr>
                <p:cNvPr id="22" name="Ink 21">
                  <a:extLst>
                    <a:ext uri="{FF2B5EF4-FFF2-40B4-BE49-F238E27FC236}">
                      <a16:creationId xmlns:a16="http://schemas.microsoft.com/office/drawing/2014/main" id="{E07E2CA0-5254-1A4C-ACDA-E4DB2E7EAE96}"/>
                    </a:ext>
                  </a:extLst>
                </p:cNvPr>
                <p:cNvPicPr/>
                <p:nvPr/>
              </p:nvPicPr>
              <p:blipFill>
                <a:blip r:embed="rId8"/>
                <a:stretch>
                  <a:fillRect/>
                </a:stretch>
              </p:blipFill>
              <p:spPr>
                <a:xfrm>
                  <a:off x="1218327" y="36123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274D174C-8372-C740-B62B-0311BFB088EF}"/>
                    </a:ext>
                  </a:extLst>
                </p14:cNvPr>
                <p14:cNvContentPartPr/>
                <p14:nvPr/>
              </p14:nvContentPartPr>
              <p14:xfrm>
                <a:off x="1226967" y="3621375"/>
                <a:ext cx="360" cy="360"/>
              </p14:xfrm>
            </p:contentPart>
          </mc:Choice>
          <mc:Fallback xmlns="">
            <p:pic>
              <p:nvPicPr>
                <p:cNvPr id="23" name="Ink 22">
                  <a:extLst>
                    <a:ext uri="{FF2B5EF4-FFF2-40B4-BE49-F238E27FC236}">
                      <a16:creationId xmlns:a16="http://schemas.microsoft.com/office/drawing/2014/main" id="{274D174C-8372-C740-B62B-0311BFB088EF}"/>
                    </a:ext>
                  </a:extLst>
                </p:cNvPr>
                <p:cNvPicPr/>
                <p:nvPr/>
              </p:nvPicPr>
              <p:blipFill>
                <a:blip r:embed="rId8"/>
                <a:stretch>
                  <a:fillRect/>
                </a:stretch>
              </p:blipFill>
              <p:spPr>
                <a:xfrm>
                  <a:off x="1218327" y="36123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F1F1CDA4-70E1-4243-AE2F-DECA8C3DAF74}"/>
                    </a:ext>
                  </a:extLst>
                </p14:cNvPr>
                <p14:cNvContentPartPr/>
                <p14:nvPr/>
              </p14:nvContentPartPr>
              <p14:xfrm>
                <a:off x="1226967" y="3622815"/>
                <a:ext cx="360" cy="360"/>
              </p14:xfrm>
            </p:contentPart>
          </mc:Choice>
          <mc:Fallback xmlns="">
            <p:pic>
              <p:nvPicPr>
                <p:cNvPr id="24" name="Ink 23">
                  <a:extLst>
                    <a:ext uri="{FF2B5EF4-FFF2-40B4-BE49-F238E27FC236}">
                      <a16:creationId xmlns:a16="http://schemas.microsoft.com/office/drawing/2014/main" id="{F1F1CDA4-70E1-4243-AE2F-DECA8C3DAF74}"/>
                    </a:ext>
                  </a:extLst>
                </p:cNvPr>
                <p:cNvPicPr/>
                <p:nvPr/>
              </p:nvPicPr>
              <p:blipFill>
                <a:blip r:embed="rId8"/>
                <a:stretch>
                  <a:fillRect/>
                </a:stretch>
              </p:blipFill>
              <p:spPr>
                <a:xfrm>
                  <a:off x="1218327" y="36141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6E595F28-AA59-F948-828F-4B88EC92F09E}"/>
                    </a:ext>
                  </a:extLst>
                </p14:cNvPr>
                <p14:cNvContentPartPr/>
                <p14:nvPr/>
              </p14:nvContentPartPr>
              <p14:xfrm>
                <a:off x="1226967" y="3627495"/>
                <a:ext cx="360" cy="360"/>
              </p14:xfrm>
            </p:contentPart>
          </mc:Choice>
          <mc:Fallback xmlns="">
            <p:pic>
              <p:nvPicPr>
                <p:cNvPr id="25" name="Ink 24">
                  <a:extLst>
                    <a:ext uri="{FF2B5EF4-FFF2-40B4-BE49-F238E27FC236}">
                      <a16:creationId xmlns:a16="http://schemas.microsoft.com/office/drawing/2014/main" id="{6E595F28-AA59-F948-828F-4B88EC92F09E}"/>
                    </a:ext>
                  </a:extLst>
                </p:cNvPr>
                <p:cNvPicPr/>
                <p:nvPr/>
              </p:nvPicPr>
              <p:blipFill>
                <a:blip r:embed="rId8"/>
                <a:stretch>
                  <a:fillRect/>
                </a:stretch>
              </p:blipFill>
              <p:spPr>
                <a:xfrm>
                  <a:off x="1218327" y="36188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07553090-58AF-4B49-8A6C-EC855D99A26E}"/>
                    </a:ext>
                  </a:extLst>
                </p14:cNvPr>
                <p14:cNvContentPartPr/>
                <p14:nvPr/>
              </p14:nvContentPartPr>
              <p14:xfrm>
                <a:off x="1225527" y="3629295"/>
                <a:ext cx="360" cy="3600"/>
              </p14:xfrm>
            </p:contentPart>
          </mc:Choice>
          <mc:Fallback xmlns="">
            <p:pic>
              <p:nvPicPr>
                <p:cNvPr id="26" name="Ink 25">
                  <a:extLst>
                    <a:ext uri="{FF2B5EF4-FFF2-40B4-BE49-F238E27FC236}">
                      <a16:creationId xmlns:a16="http://schemas.microsoft.com/office/drawing/2014/main" id="{07553090-58AF-4B49-8A6C-EC855D99A26E}"/>
                    </a:ext>
                  </a:extLst>
                </p:cNvPr>
                <p:cNvPicPr/>
                <p:nvPr/>
              </p:nvPicPr>
              <p:blipFill>
                <a:blip r:embed="rId8"/>
                <a:stretch>
                  <a:fillRect/>
                </a:stretch>
              </p:blipFill>
              <p:spPr>
                <a:xfrm>
                  <a:off x="1216887" y="3620295"/>
                  <a:ext cx="18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CDA6FA64-FF3F-BE45-840B-CEF39136078F}"/>
                    </a:ext>
                  </a:extLst>
                </p14:cNvPr>
                <p14:cNvContentPartPr/>
                <p14:nvPr/>
              </p14:nvContentPartPr>
              <p14:xfrm>
                <a:off x="1224087" y="3633975"/>
                <a:ext cx="360" cy="360"/>
              </p14:xfrm>
            </p:contentPart>
          </mc:Choice>
          <mc:Fallback xmlns="">
            <p:pic>
              <p:nvPicPr>
                <p:cNvPr id="30" name="Ink 29">
                  <a:extLst>
                    <a:ext uri="{FF2B5EF4-FFF2-40B4-BE49-F238E27FC236}">
                      <a16:creationId xmlns:a16="http://schemas.microsoft.com/office/drawing/2014/main" id="{CDA6FA64-FF3F-BE45-840B-CEF39136078F}"/>
                    </a:ext>
                  </a:extLst>
                </p:cNvPr>
                <p:cNvPicPr/>
                <p:nvPr/>
              </p:nvPicPr>
              <p:blipFill>
                <a:blip r:embed="rId8"/>
                <a:stretch>
                  <a:fillRect/>
                </a:stretch>
              </p:blipFill>
              <p:spPr>
                <a:xfrm>
                  <a:off x="1215087" y="36249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EE6B10C8-D3C9-584C-8371-895314FFDA34}"/>
                    </a:ext>
                  </a:extLst>
                </p14:cNvPr>
                <p14:cNvContentPartPr/>
                <p14:nvPr/>
              </p14:nvContentPartPr>
              <p14:xfrm>
                <a:off x="1232007" y="3604095"/>
                <a:ext cx="360" cy="360"/>
              </p14:xfrm>
            </p:contentPart>
          </mc:Choice>
          <mc:Fallback xmlns="">
            <p:pic>
              <p:nvPicPr>
                <p:cNvPr id="31" name="Ink 30">
                  <a:extLst>
                    <a:ext uri="{FF2B5EF4-FFF2-40B4-BE49-F238E27FC236}">
                      <a16:creationId xmlns:a16="http://schemas.microsoft.com/office/drawing/2014/main" id="{EE6B10C8-D3C9-584C-8371-895314FFDA34}"/>
                    </a:ext>
                  </a:extLst>
                </p:cNvPr>
                <p:cNvPicPr/>
                <p:nvPr/>
              </p:nvPicPr>
              <p:blipFill>
                <a:blip r:embed="rId8"/>
                <a:stretch>
                  <a:fillRect/>
                </a:stretch>
              </p:blipFill>
              <p:spPr>
                <a:xfrm>
                  <a:off x="1223007" y="35950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0D7D9A22-293F-5A43-A1D9-EC7064BABFBC}"/>
                    </a:ext>
                  </a:extLst>
                </p14:cNvPr>
                <p14:cNvContentPartPr/>
                <p14:nvPr/>
              </p14:nvContentPartPr>
              <p14:xfrm>
                <a:off x="1225527" y="3583575"/>
                <a:ext cx="360" cy="360"/>
              </p14:xfrm>
            </p:contentPart>
          </mc:Choice>
          <mc:Fallback xmlns="">
            <p:pic>
              <p:nvPicPr>
                <p:cNvPr id="40" name="Ink 39">
                  <a:extLst>
                    <a:ext uri="{FF2B5EF4-FFF2-40B4-BE49-F238E27FC236}">
                      <a16:creationId xmlns:a16="http://schemas.microsoft.com/office/drawing/2014/main" id="{0D7D9A22-293F-5A43-A1D9-EC7064BABFBC}"/>
                    </a:ext>
                  </a:extLst>
                </p:cNvPr>
                <p:cNvPicPr/>
                <p:nvPr/>
              </p:nvPicPr>
              <p:blipFill>
                <a:blip r:embed="rId8"/>
                <a:stretch>
                  <a:fillRect/>
                </a:stretch>
              </p:blipFill>
              <p:spPr>
                <a:xfrm>
                  <a:off x="1216527" y="357457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2" name="Ink 41">
                <a:extLst>
                  <a:ext uri="{FF2B5EF4-FFF2-40B4-BE49-F238E27FC236}">
                    <a16:creationId xmlns:a16="http://schemas.microsoft.com/office/drawing/2014/main" id="{7BDED93C-DCC0-7F42-94BF-616897EDBE18}"/>
                  </a:ext>
                </a:extLst>
              </p14:cNvPr>
              <p14:cNvContentPartPr/>
              <p14:nvPr/>
            </p14:nvContentPartPr>
            <p14:xfrm>
              <a:off x="1137327" y="3582135"/>
              <a:ext cx="360" cy="360"/>
            </p14:xfrm>
          </p:contentPart>
        </mc:Choice>
        <mc:Fallback xmlns="">
          <p:pic>
            <p:nvPicPr>
              <p:cNvPr id="42" name="Ink 41">
                <a:extLst>
                  <a:ext uri="{FF2B5EF4-FFF2-40B4-BE49-F238E27FC236}">
                    <a16:creationId xmlns:a16="http://schemas.microsoft.com/office/drawing/2014/main" id="{7BDED93C-DCC0-7F42-94BF-616897EDBE18}"/>
                  </a:ext>
                </a:extLst>
              </p:cNvPr>
              <p:cNvPicPr/>
              <p:nvPr/>
            </p:nvPicPr>
            <p:blipFill>
              <a:blip r:embed="rId8"/>
              <a:stretch>
                <a:fillRect/>
              </a:stretch>
            </p:blipFill>
            <p:spPr>
              <a:xfrm>
                <a:off x="1128687" y="3573135"/>
                <a:ext cx="18000" cy="18000"/>
              </a:xfrm>
              <a:prstGeom prst="rect">
                <a:avLst/>
              </a:prstGeom>
            </p:spPr>
          </p:pic>
        </mc:Fallback>
      </mc:AlternateContent>
      <p:pic>
        <p:nvPicPr>
          <p:cNvPr id="6" name="Content Placeholder 5">
            <a:extLst>
              <a:ext uri="{FF2B5EF4-FFF2-40B4-BE49-F238E27FC236}">
                <a16:creationId xmlns:a16="http://schemas.microsoft.com/office/drawing/2014/main" id="{27476DAD-7E78-FC47-97A5-7F7FD03797C6}"/>
              </a:ext>
            </a:extLst>
          </p:cNvPr>
          <p:cNvPicPr>
            <a:picLocks noGrp="1" noChangeAspect="1"/>
          </p:cNvPicPr>
          <p:nvPr>
            <p:ph idx="1"/>
          </p:nvPr>
        </p:nvPicPr>
        <p:blipFill>
          <a:blip r:embed="rId26"/>
          <a:srcRect/>
          <a:stretch/>
        </p:blipFill>
        <p:spPr>
          <a:xfrm>
            <a:off x="770408" y="1110889"/>
            <a:ext cx="10924127" cy="5342281"/>
          </a:xfrm>
        </p:spPr>
      </p:pic>
      <p:sp>
        <p:nvSpPr>
          <p:cNvPr id="29" name="TextBox 28">
            <a:extLst>
              <a:ext uri="{FF2B5EF4-FFF2-40B4-BE49-F238E27FC236}">
                <a16:creationId xmlns:a16="http://schemas.microsoft.com/office/drawing/2014/main" id="{E1E50F85-AC94-9044-AC0D-65F656314968}"/>
              </a:ext>
            </a:extLst>
          </p:cNvPr>
          <p:cNvSpPr txBox="1"/>
          <p:nvPr/>
        </p:nvSpPr>
        <p:spPr>
          <a:xfrm>
            <a:off x="2291987" y="3894350"/>
            <a:ext cx="3133879"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Epoch B – 02/15/2013</a:t>
            </a:r>
          </a:p>
        </p:txBody>
      </p:sp>
      <p:sp>
        <p:nvSpPr>
          <p:cNvPr id="28" name="TextBox 27">
            <a:extLst>
              <a:ext uri="{FF2B5EF4-FFF2-40B4-BE49-F238E27FC236}">
                <a16:creationId xmlns:a16="http://schemas.microsoft.com/office/drawing/2014/main" id="{3B13384E-0E75-B744-82F0-16C0C3490B71}"/>
              </a:ext>
            </a:extLst>
          </p:cNvPr>
          <p:cNvSpPr txBox="1"/>
          <p:nvPr/>
        </p:nvSpPr>
        <p:spPr>
          <a:xfrm>
            <a:off x="2291987" y="1487742"/>
            <a:ext cx="2957286"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Epoch A – 04/22/2006</a:t>
            </a:r>
          </a:p>
        </p:txBody>
      </p:sp>
    </p:spTree>
    <p:extLst>
      <p:ext uri="{BB962C8B-B14F-4D97-AF65-F5344CB8AC3E}">
        <p14:creationId xmlns:p14="http://schemas.microsoft.com/office/powerpoint/2010/main" val="91975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08363B47-079F-5247-BA82-ACD7F6625D22}"/>
              </a:ext>
            </a:extLst>
          </p:cNvPr>
          <p:cNvSpPr>
            <a:spLocks noGrp="1"/>
          </p:cNvSpPr>
          <p:nvPr>
            <p:ph type="sldNum" sz="quarter" idx="12"/>
          </p:nvPr>
        </p:nvSpPr>
        <p:spPr>
          <a:xfrm>
            <a:off x="11224603" y="6290432"/>
            <a:ext cx="838199" cy="406205"/>
          </a:xfrm>
        </p:spPr>
        <p:txBody>
          <a:bodyPr>
            <a:normAutofit/>
          </a:bodyPr>
          <a:lstStyle/>
          <a:p>
            <a:pPr algn="r">
              <a:spcAft>
                <a:spcPts val="600"/>
              </a:spcAft>
            </a:pPr>
            <a:fld id="{4B17FD0C-33DE-C646-99A0-4F010CDB8AC3}" type="slidenum">
              <a:rPr lang="en-US" sz="1600">
                <a:solidFill>
                  <a:schemeClr val="accent1"/>
                </a:solidFill>
              </a:rPr>
              <a:pPr algn="r">
                <a:spcAft>
                  <a:spcPts val="600"/>
                </a:spcAft>
              </a:pPr>
              <a:t>8</a:t>
            </a:fld>
            <a:endParaRPr lang="en-US" sz="1600">
              <a:solidFill>
                <a:schemeClr val="accent1"/>
              </a:solidFill>
            </a:endParaRPr>
          </a:p>
        </p:txBody>
      </p:sp>
      <p:sp>
        <p:nvSpPr>
          <p:cNvPr id="1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TextBox 17">
            <a:extLst>
              <a:ext uri="{FF2B5EF4-FFF2-40B4-BE49-F238E27FC236}">
                <a16:creationId xmlns:a16="http://schemas.microsoft.com/office/drawing/2014/main" id="{F46B357E-28ED-2146-A4DE-BCC7E0445A5E}"/>
              </a:ext>
            </a:extLst>
          </p:cNvPr>
          <p:cNvSpPr txBox="1"/>
          <p:nvPr/>
        </p:nvSpPr>
        <p:spPr>
          <a:xfrm>
            <a:off x="209819" y="1047691"/>
            <a:ext cx="2351314" cy="954107"/>
          </a:xfrm>
          <a:prstGeom prst="rect">
            <a:avLst/>
          </a:prstGeom>
          <a:noFill/>
        </p:spPr>
        <p:txBody>
          <a:bodyPr wrap="square" rtlCol="0">
            <a:spAutoFit/>
          </a:bodyPr>
          <a:lstStyle/>
          <a:p>
            <a:r>
              <a:rPr lang="en-US" dirty="0"/>
              <a:t>Ionization Parameter</a:t>
            </a:r>
          </a:p>
          <a:p>
            <a:r>
              <a:rPr lang="en-US" sz="2000" dirty="0">
                <a:solidFill>
                  <a:schemeClr val="accent1">
                    <a:lumMod val="75000"/>
                  </a:schemeClr>
                </a:solidFill>
              </a:rPr>
              <a:t>-45.45% change!</a:t>
            </a:r>
          </a:p>
        </p:txBody>
      </p:sp>
      <p:sp>
        <p:nvSpPr>
          <p:cNvPr id="19" name="TextBox 18">
            <a:extLst>
              <a:ext uri="{FF2B5EF4-FFF2-40B4-BE49-F238E27FC236}">
                <a16:creationId xmlns:a16="http://schemas.microsoft.com/office/drawing/2014/main" id="{47737B1A-82BA-2A4F-9FD4-78FC72EA38FF}"/>
              </a:ext>
            </a:extLst>
          </p:cNvPr>
          <p:cNvSpPr txBox="1"/>
          <p:nvPr/>
        </p:nvSpPr>
        <p:spPr>
          <a:xfrm>
            <a:off x="209819" y="3193959"/>
            <a:ext cx="2351314" cy="677108"/>
          </a:xfrm>
          <a:prstGeom prst="rect">
            <a:avLst/>
          </a:prstGeom>
          <a:noFill/>
        </p:spPr>
        <p:txBody>
          <a:bodyPr wrap="square" rtlCol="0">
            <a:spAutoFit/>
          </a:bodyPr>
          <a:lstStyle/>
          <a:p>
            <a:r>
              <a:rPr lang="en-US" dirty="0"/>
              <a:t>Density </a:t>
            </a:r>
          </a:p>
          <a:p>
            <a:r>
              <a:rPr lang="en-US" sz="2000" dirty="0">
                <a:solidFill>
                  <a:schemeClr val="accent1">
                    <a:lumMod val="75000"/>
                  </a:schemeClr>
                </a:solidFill>
              </a:rPr>
              <a:t>-94.58% change!</a:t>
            </a:r>
          </a:p>
        </p:txBody>
      </p:sp>
      <p:sp>
        <p:nvSpPr>
          <p:cNvPr id="20" name="TextBox 19">
            <a:extLst>
              <a:ext uri="{FF2B5EF4-FFF2-40B4-BE49-F238E27FC236}">
                <a16:creationId xmlns:a16="http://schemas.microsoft.com/office/drawing/2014/main" id="{2E179F28-5E64-C448-85A6-BC9600A19E39}"/>
              </a:ext>
            </a:extLst>
          </p:cNvPr>
          <p:cNvSpPr txBox="1"/>
          <p:nvPr/>
        </p:nvSpPr>
        <p:spPr>
          <a:xfrm>
            <a:off x="138170" y="5196428"/>
            <a:ext cx="2642264" cy="1292662"/>
          </a:xfrm>
          <a:prstGeom prst="rect">
            <a:avLst/>
          </a:prstGeom>
          <a:noFill/>
        </p:spPr>
        <p:txBody>
          <a:bodyPr wrap="square" rtlCol="0">
            <a:spAutoFit/>
          </a:bodyPr>
          <a:lstStyle/>
          <a:p>
            <a:r>
              <a:rPr lang="en-US" dirty="0"/>
              <a:t>Column Density</a:t>
            </a:r>
          </a:p>
          <a:p>
            <a:r>
              <a:rPr lang="en-US" sz="2000" dirty="0">
                <a:solidFill>
                  <a:schemeClr val="accent1">
                    <a:lumMod val="75000"/>
                  </a:schemeClr>
                </a:solidFill>
              </a:rPr>
              <a:t>12.75% change!</a:t>
            </a:r>
          </a:p>
          <a:p>
            <a:r>
              <a:rPr lang="en-US" sz="2000" dirty="0">
                <a:solidFill>
                  <a:schemeClr val="accent1">
                    <a:lumMod val="75000"/>
                  </a:schemeClr>
                </a:solidFill>
              </a:rPr>
              <a:t>-but scaled with ionization param…</a:t>
            </a:r>
          </a:p>
        </p:txBody>
      </p:sp>
      <p:sp>
        <p:nvSpPr>
          <p:cNvPr id="22" name="Right Arrow 21">
            <a:extLst>
              <a:ext uri="{FF2B5EF4-FFF2-40B4-BE49-F238E27FC236}">
                <a16:creationId xmlns:a16="http://schemas.microsoft.com/office/drawing/2014/main" id="{8985CD16-D88C-0247-8896-FA55371FB75C}"/>
              </a:ext>
            </a:extLst>
          </p:cNvPr>
          <p:cNvSpPr/>
          <p:nvPr/>
        </p:nvSpPr>
        <p:spPr>
          <a:xfrm>
            <a:off x="1741714" y="1228284"/>
            <a:ext cx="1393372" cy="189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85163EF-AA60-454E-A844-B8486CE3080E}"/>
              </a:ext>
            </a:extLst>
          </p:cNvPr>
          <p:cNvSpPr/>
          <p:nvPr/>
        </p:nvSpPr>
        <p:spPr>
          <a:xfrm>
            <a:off x="1741714" y="3343046"/>
            <a:ext cx="1393372" cy="189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984A1332-EBDD-0544-A353-14C0D74E3707}"/>
              </a:ext>
            </a:extLst>
          </p:cNvPr>
          <p:cNvSpPr/>
          <p:nvPr/>
        </p:nvSpPr>
        <p:spPr>
          <a:xfrm>
            <a:off x="2561133" y="5345515"/>
            <a:ext cx="502304" cy="189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F694F0-0476-3B4D-92D4-A63CF00F700B}"/>
              </a:ext>
            </a:extLst>
          </p:cNvPr>
          <p:cNvPicPr>
            <a:picLocks noChangeAspect="1"/>
          </p:cNvPicPr>
          <p:nvPr/>
        </p:nvPicPr>
        <p:blipFill>
          <a:blip r:embed="rId3"/>
          <a:srcRect/>
          <a:stretch/>
        </p:blipFill>
        <p:spPr>
          <a:xfrm>
            <a:off x="3426036" y="473111"/>
            <a:ext cx="8049206" cy="6066068"/>
          </a:xfrm>
          <a:prstGeom prst="rect">
            <a:avLst/>
          </a:prstGeom>
        </p:spPr>
      </p:pic>
    </p:spTree>
    <p:extLst>
      <p:ext uri="{BB962C8B-B14F-4D97-AF65-F5344CB8AC3E}">
        <p14:creationId xmlns:p14="http://schemas.microsoft.com/office/powerpoint/2010/main" val="166564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39CE9-8821-9246-9870-3BB7070CC635}"/>
              </a:ext>
            </a:extLst>
          </p:cNvPr>
          <p:cNvSpPr>
            <a:spLocks noGrp="1"/>
          </p:cNvSpPr>
          <p:nvPr>
            <p:ph type="title"/>
          </p:nvPr>
        </p:nvSpPr>
        <p:spPr/>
        <p:txBody>
          <a:bodyPr/>
          <a:lstStyle/>
          <a:p>
            <a:pPr algn="ctr"/>
            <a:r>
              <a:rPr lang="en-US" dirty="0" err="1"/>
              <a:t>SimBAL</a:t>
            </a:r>
            <a:r>
              <a:rPr lang="en-US" dirty="0"/>
              <a:t> Prediction of Balmer Absorption </a:t>
            </a:r>
          </a:p>
        </p:txBody>
      </p:sp>
      <p:pic>
        <p:nvPicPr>
          <p:cNvPr id="6" name="Content Placeholder 5" descr="Chart, histogram&#10;&#10;Description automatically generated">
            <a:extLst>
              <a:ext uri="{FF2B5EF4-FFF2-40B4-BE49-F238E27FC236}">
                <a16:creationId xmlns:a16="http://schemas.microsoft.com/office/drawing/2014/main" id="{0ED5C51B-1C2B-5346-8D1B-31B5848F93F7}"/>
              </a:ext>
            </a:extLst>
          </p:cNvPr>
          <p:cNvPicPr>
            <a:picLocks noGrp="1" noChangeAspect="1"/>
          </p:cNvPicPr>
          <p:nvPr>
            <p:ph idx="1"/>
          </p:nvPr>
        </p:nvPicPr>
        <p:blipFill rotWithShape="1">
          <a:blip r:embed="rId3"/>
          <a:srcRect r="17875"/>
          <a:stretch/>
        </p:blipFill>
        <p:spPr>
          <a:xfrm>
            <a:off x="615276" y="2524718"/>
            <a:ext cx="10961448" cy="2983984"/>
          </a:xfrm>
        </p:spPr>
      </p:pic>
      <p:sp>
        <p:nvSpPr>
          <p:cNvPr id="4" name="Slide Number Placeholder 3">
            <a:extLst>
              <a:ext uri="{FF2B5EF4-FFF2-40B4-BE49-F238E27FC236}">
                <a16:creationId xmlns:a16="http://schemas.microsoft.com/office/drawing/2014/main" id="{AA6A38CD-48E0-7640-8CA4-FEA2921C4D53}"/>
              </a:ext>
            </a:extLst>
          </p:cNvPr>
          <p:cNvSpPr>
            <a:spLocks noGrp="1"/>
          </p:cNvSpPr>
          <p:nvPr>
            <p:ph type="sldNum" sz="quarter" idx="12"/>
          </p:nvPr>
        </p:nvSpPr>
        <p:spPr/>
        <p:txBody>
          <a:bodyPr/>
          <a:lstStyle/>
          <a:p>
            <a:fld id="{4B17FD0C-33DE-C646-99A0-4F010CDB8AC3}" type="slidenum">
              <a:rPr lang="en-US" smtClean="0"/>
              <a:t>9</a:t>
            </a:fld>
            <a:endParaRPr lang="en-US"/>
          </a:p>
        </p:txBody>
      </p:sp>
      <p:pic>
        <p:nvPicPr>
          <p:cNvPr id="10" name="Picture 9" descr="Text&#10;&#10;Description automatically generated">
            <a:extLst>
              <a:ext uri="{FF2B5EF4-FFF2-40B4-BE49-F238E27FC236}">
                <a16:creationId xmlns:a16="http://schemas.microsoft.com/office/drawing/2014/main" id="{F2ED2DE6-AFD5-8148-95DD-ECFC8603AD76}"/>
              </a:ext>
            </a:extLst>
          </p:cNvPr>
          <p:cNvPicPr>
            <a:picLocks noChangeAspect="1"/>
          </p:cNvPicPr>
          <p:nvPr/>
        </p:nvPicPr>
        <p:blipFill>
          <a:blip r:embed="rId4"/>
          <a:stretch>
            <a:fillRect/>
          </a:stretch>
        </p:blipFill>
        <p:spPr>
          <a:xfrm>
            <a:off x="1154954" y="5423172"/>
            <a:ext cx="2175727" cy="922319"/>
          </a:xfrm>
          <a:prstGeom prst="rect">
            <a:avLst/>
          </a:prstGeom>
        </p:spPr>
      </p:pic>
      <p:sp>
        <p:nvSpPr>
          <p:cNvPr id="11" name="TextBox 10">
            <a:extLst>
              <a:ext uri="{FF2B5EF4-FFF2-40B4-BE49-F238E27FC236}">
                <a16:creationId xmlns:a16="http://schemas.microsoft.com/office/drawing/2014/main" id="{F022E3E0-212D-0649-89BF-31C19D44F9C0}"/>
              </a:ext>
            </a:extLst>
          </p:cNvPr>
          <p:cNvSpPr txBox="1"/>
          <p:nvPr/>
        </p:nvSpPr>
        <p:spPr>
          <a:xfrm>
            <a:off x="10147170" y="3249910"/>
            <a:ext cx="624469" cy="369332"/>
          </a:xfrm>
          <a:prstGeom prst="rect">
            <a:avLst/>
          </a:prstGeom>
          <a:noFill/>
        </p:spPr>
        <p:txBody>
          <a:bodyPr wrap="square" rtlCol="0">
            <a:spAutoFit/>
          </a:bodyPr>
          <a:lstStyle/>
          <a:p>
            <a:r>
              <a:rPr lang="en-US" dirty="0">
                <a:solidFill>
                  <a:srgbClr val="FFC000"/>
                </a:solidFill>
              </a:rPr>
              <a:t>H⍺</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6F190F-A260-7A45-A394-2FD32B21BEFA}"/>
                  </a:ext>
                </a:extLst>
              </p:cNvPr>
              <p:cNvSpPr txBox="1"/>
              <p:nvPr/>
            </p:nvSpPr>
            <p:spPr>
              <a:xfrm>
                <a:off x="6096000" y="3244334"/>
                <a:ext cx="802888" cy="369332"/>
              </a:xfrm>
              <a:prstGeom prst="rect">
                <a:avLst/>
              </a:prstGeom>
              <a:noFill/>
            </p:spPr>
            <p:txBody>
              <a:bodyPr wrap="square" rtlCol="0">
                <a:spAutoFit/>
              </a:bodyPr>
              <a:lstStyle/>
              <a:p>
                <a:r>
                  <a:rPr lang="en-US" dirty="0">
                    <a:solidFill>
                      <a:srgbClr val="FFC000"/>
                    </a:solidFill>
                    <a:ea typeface="Cambria Math" panose="02040503050406030204" pitchFamily="18" charset="0"/>
                  </a:rPr>
                  <a:t>H</a:t>
                </a:r>
                <a14:m>
                  <m:oMath xmlns:m="http://schemas.openxmlformats.org/officeDocument/2006/math">
                    <m:r>
                      <a:rPr lang="en-US" i="1" smtClean="0">
                        <a:solidFill>
                          <a:srgbClr val="FFC000"/>
                        </a:solidFill>
                        <a:latin typeface="Cambria Math" panose="02040503050406030204" pitchFamily="18" charset="0"/>
                        <a:ea typeface="Cambria Math" panose="02040503050406030204" pitchFamily="18" charset="0"/>
                      </a:rPr>
                      <m:t>𝛽</m:t>
                    </m:r>
                  </m:oMath>
                </a14:m>
                <a:endParaRPr lang="en-US" dirty="0">
                  <a:solidFill>
                    <a:srgbClr val="FFC000"/>
                  </a:solidFill>
                </a:endParaRPr>
              </a:p>
            </p:txBody>
          </p:sp>
        </mc:Choice>
        <mc:Fallback xmlns="">
          <p:sp>
            <p:nvSpPr>
              <p:cNvPr id="12" name="TextBox 11">
                <a:extLst>
                  <a:ext uri="{FF2B5EF4-FFF2-40B4-BE49-F238E27FC236}">
                    <a16:creationId xmlns:a16="http://schemas.microsoft.com/office/drawing/2014/main" id="{9B6F190F-A260-7A45-A394-2FD32B21BEFA}"/>
                  </a:ext>
                </a:extLst>
              </p:cNvPr>
              <p:cNvSpPr txBox="1">
                <a:spLocks noRot="1" noChangeAspect="1" noMove="1" noResize="1" noEditPoints="1" noAdjustHandles="1" noChangeArrowheads="1" noChangeShapeType="1" noTextEdit="1"/>
              </p:cNvSpPr>
              <p:nvPr/>
            </p:nvSpPr>
            <p:spPr>
              <a:xfrm>
                <a:off x="6096000" y="3244334"/>
                <a:ext cx="802888" cy="369332"/>
              </a:xfrm>
              <a:prstGeom prst="rect">
                <a:avLst/>
              </a:prstGeom>
              <a:blipFill>
                <a:blip r:embed="rId5"/>
                <a:stretch>
                  <a:fillRect l="-6250"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5347672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{463AE63B-2A6A-F649-B0A1-234BAC3E64CB}tf10001076</Template>
  <TotalTime>11526</TotalTime>
  <Words>5186</Words>
  <Application>Microsoft Macintosh PowerPoint</Application>
  <PresentationFormat>Widescreen</PresentationFormat>
  <Paragraphs>215</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 Math</vt:lpstr>
      <vt:lpstr>Century Gothic</vt:lpstr>
      <vt:lpstr>Verdana</vt:lpstr>
      <vt:lpstr>Wingdings 3</vt:lpstr>
      <vt:lpstr>Ion Boardroom</vt:lpstr>
      <vt:lpstr>The Cause of Variability in FeLoBAL Quasar J1229+2621 </vt:lpstr>
      <vt:lpstr>Project Motivations</vt:lpstr>
      <vt:lpstr>BAL Quasar: sub-class of AGN; broad and significantly blue-shifted absorption features; 10-40% of the quasar population (Weymann et al. 1991, Knigge et al. 2008).</vt:lpstr>
      <vt:lpstr>PowerPoint Presentation</vt:lpstr>
      <vt:lpstr>Broad Absorption Lines…Winds! </vt:lpstr>
      <vt:lpstr>SimBAL: Analyzing Broad Absorption Lines</vt:lpstr>
      <vt:lpstr>PowerPoint Presentation</vt:lpstr>
      <vt:lpstr>PowerPoint Presentation</vt:lpstr>
      <vt:lpstr>SimBAL Prediction of Balmer Absorption </vt:lpstr>
      <vt:lpstr>The IR Spectrum - Modelling Balmer Emission</vt:lpstr>
      <vt:lpstr>Future Work</vt:lpstr>
      <vt:lpstr> PRELIMINARY Radius Calculation                U=Q/(4πR^2 nc) </vt:lpstr>
      <vt:lpstr>Derived Outflow Properties</vt:lpstr>
      <vt:lpstr>simBAL- Analyzing Broad Absorption Lines</vt:lpstr>
      <vt:lpstr>PowerPoint Presentation</vt:lpstr>
      <vt:lpstr>PowerPoint Presentation</vt:lpstr>
      <vt:lpstr>Summary of Findings</vt:lpstr>
      <vt:lpstr>The IR Spectrum - Modelling Balmer Emission</vt:lpstr>
      <vt:lpstr>The IR Spectrum - Modelling Balmer Emission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Cause of Variability in FeLoBAL Quasar  </dc:title>
  <dc:creator>Sofia Pasquini</dc:creator>
  <cp:lastModifiedBy>Sofia Pasquini</cp:lastModifiedBy>
  <cp:revision>268</cp:revision>
  <dcterms:created xsi:type="dcterms:W3CDTF">2021-01-08T19:08:42Z</dcterms:created>
  <dcterms:modified xsi:type="dcterms:W3CDTF">2021-07-28T16:13:08Z</dcterms:modified>
</cp:coreProperties>
</file>